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256" r:id="rId6"/>
    <p:sldId id="265" r:id="rId7"/>
    <p:sldId id="258" r:id="rId8"/>
    <p:sldId id="260" r:id="rId9"/>
    <p:sldId id="263" r:id="rId10"/>
    <p:sldId id="268" r:id="rId11"/>
    <p:sldId id="267" r:id="rId12"/>
    <p:sldId id="266" r:id="rId13"/>
    <p:sldId id="269" r:id="rId14"/>
    <p:sldId id="257" r:id="rId15"/>
    <p:sldId id="264" r:id="rId16"/>
  </p:sldIdLst>
  <p:sldSz cx="9753600" cy="5486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9A"/>
    <a:srgbClr val="013099"/>
    <a:srgbClr val="00289A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BE1C8-8DBB-4419-9348-2DE7E5610CD4}" v="20" dt="2025-07-21T18:22:17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14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ida Garcia" userId="c3873f4e-0163-47b4-8abf-79ae7ea0c07c" providerId="ADAL" clId="{9F2BE1C8-8DBB-4419-9348-2DE7E5610CD4}"/>
    <pc:docChg chg="custSel addSld modSld">
      <pc:chgData name="Aleida Garcia" userId="c3873f4e-0163-47b4-8abf-79ae7ea0c07c" providerId="ADAL" clId="{9F2BE1C8-8DBB-4419-9348-2DE7E5610CD4}" dt="2025-07-21T18:22:44.553" v="100" actId="167"/>
      <pc:docMkLst>
        <pc:docMk/>
      </pc:docMkLst>
      <pc:sldChg chg="addSp modSp mod">
        <pc:chgData name="Aleida Garcia" userId="c3873f4e-0163-47b4-8abf-79ae7ea0c07c" providerId="ADAL" clId="{9F2BE1C8-8DBB-4419-9348-2DE7E5610CD4}" dt="2025-07-21T18:21:17.755" v="55" actId="167"/>
        <pc:sldMkLst>
          <pc:docMk/>
          <pc:sldMk cId="851876080" sldId="256"/>
        </pc:sldMkLst>
        <pc:spChg chg="mod">
          <ac:chgData name="Aleida Garcia" userId="c3873f4e-0163-47b4-8abf-79ae7ea0c07c" providerId="ADAL" clId="{9F2BE1C8-8DBB-4419-9348-2DE7E5610CD4}" dt="2025-07-21T18:09:39.647" v="18"/>
          <ac:spMkLst>
            <pc:docMk/>
            <pc:sldMk cId="851876080" sldId="256"/>
            <ac:spMk id="4" creationId="{2AE55002-BE66-A4A3-D874-E3E5FCF94D5D}"/>
          </ac:spMkLst>
        </pc:spChg>
        <pc:spChg chg="mod">
          <ac:chgData name="Aleida Garcia" userId="c3873f4e-0163-47b4-8abf-79ae7ea0c07c" providerId="ADAL" clId="{9F2BE1C8-8DBB-4419-9348-2DE7E5610CD4}" dt="2025-07-21T18:07:28.721" v="5" actId="113"/>
          <ac:spMkLst>
            <pc:docMk/>
            <pc:sldMk cId="851876080" sldId="256"/>
            <ac:spMk id="17" creationId="{686B99DE-0E7B-1BD8-8277-30FD5E43FD0B}"/>
          </ac:spMkLst>
        </pc:spChg>
        <pc:spChg chg="mod">
          <ac:chgData name="Aleida Garcia" userId="c3873f4e-0163-47b4-8abf-79ae7ea0c07c" providerId="ADAL" clId="{9F2BE1C8-8DBB-4419-9348-2DE7E5610CD4}" dt="2025-07-21T18:08:54.895" v="11" actId="3626"/>
          <ac:spMkLst>
            <pc:docMk/>
            <pc:sldMk cId="851876080" sldId="256"/>
            <ac:spMk id="18" creationId="{4DFA4033-8063-874F-0BE9-123361833BE6}"/>
          </ac:spMkLst>
        </pc:spChg>
        <pc:picChg chg="add mod ord">
          <ac:chgData name="Aleida Garcia" userId="c3873f4e-0163-47b4-8abf-79ae7ea0c07c" providerId="ADAL" clId="{9F2BE1C8-8DBB-4419-9348-2DE7E5610CD4}" dt="2025-07-21T18:21:17.755" v="55" actId="167"/>
          <ac:picMkLst>
            <pc:docMk/>
            <pc:sldMk cId="851876080" sldId="256"/>
            <ac:picMk id="6" creationId="{3E8CDFEC-6110-FDBC-BB46-662EFDB0A875}"/>
          </ac:picMkLst>
        </pc:picChg>
      </pc:sldChg>
      <pc:sldChg chg="addSp modSp mod">
        <pc:chgData name="Aleida Garcia" userId="c3873f4e-0163-47b4-8abf-79ae7ea0c07c" providerId="ADAL" clId="{9F2BE1C8-8DBB-4419-9348-2DE7E5610CD4}" dt="2025-07-21T18:22:25.630" v="94" actId="167"/>
        <pc:sldMkLst>
          <pc:docMk/>
          <pc:sldMk cId="3136860416" sldId="258"/>
        </pc:sldMkLst>
        <pc:picChg chg="add mod ord">
          <ac:chgData name="Aleida Garcia" userId="c3873f4e-0163-47b4-8abf-79ae7ea0c07c" providerId="ADAL" clId="{9F2BE1C8-8DBB-4419-9348-2DE7E5610CD4}" dt="2025-07-21T18:22:25.630" v="94" actId="167"/>
          <ac:picMkLst>
            <pc:docMk/>
            <pc:sldMk cId="3136860416" sldId="258"/>
            <ac:picMk id="3" creationId="{B2679010-BDEA-9124-367D-6929AD2833DE}"/>
          </ac:picMkLst>
        </pc:picChg>
      </pc:sldChg>
      <pc:sldChg chg="addSp modSp mod">
        <pc:chgData name="Aleida Garcia" userId="c3873f4e-0163-47b4-8abf-79ae7ea0c07c" providerId="ADAL" clId="{9F2BE1C8-8DBB-4419-9348-2DE7E5610CD4}" dt="2025-07-21T18:22:29.029" v="95" actId="167"/>
        <pc:sldMkLst>
          <pc:docMk/>
          <pc:sldMk cId="946573013" sldId="260"/>
        </pc:sldMkLst>
        <pc:picChg chg="add mod ord">
          <ac:chgData name="Aleida Garcia" userId="c3873f4e-0163-47b4-8abf-79ae7ea0c07c" providerId="ADAL" clId="{9F2BE1C8-8DBB-4419-9348-2DE7E5610CD4}" dt="2025-07-21T18:22:29.029" v="95" actId="167"/>
          <ac:picMkLst>
            <pc:docMk/>
            <pc:sldMk cId="946573013" sldId="260"/>
            <ac:picMk id="3" creationId="{8AE930C9-F7B9-D17D-EB4C-E647A0245D8E}"/>
          </ac:picMkLst>
        </pc:picChg>
      </pc:sldChg>
      <pc:sldChg chg="addSp modSp mod">
        <pc:chgData name="Aleida Garcia" userId="c3873f4e-0163-47b4-8abf-79ae7ea0c07c" providerId="ADAL" clId="{9F2BE1C8-8DBB-4419-9348-2DE7E5610CD4}" dt="2025-07-21T18:22:32.045" v="96" actId="167"/>
        <pc:sldMkLst>
          <pc:docMk/>
          <pc:sldMk cId="3759359773" sldId="263"/>
        </pc:sldMkLst>
        <pc:picChg chg="add mod ord">
          <ac:chgData name="Aleida Garcia" userId="c3873f4e-0163-47b4-8abf-79ae7ea0c07c" providerId="ADAL" clId="{9F2BE1C8-8DBB-4419-9348-2DE7E5610CD4}" dt="2025-07-21T18:22:32.045" v="96" actId="167"/>
          <ac:picMkLst>
            <pc:docMk/>
            <pc:sldMk cId="3759359773" sldId="263"/>
            <ac:picMk id="4" creationId="{1FD2D2CF-FE7B-DE89-E07B-9C6B89913077}"/>
          </ac:picMkLst>
        </pc:picChg>
      </pc:sldChg>
      <pc:sldChg chg="modSp mod">
        <pc:chgData name="Aleida Garcia" userId="c3873f4e-0163-47b4-8abf-79ae7ea0c07c" providerId="ADAL" clId="{9F2BE1C8-8DBB-4419-9348-2DE7E5610CD4}" dt="2025-07-21T18:20:49.956" v="49" actId="1076"/>
        <pc:sldMkLst>
          <pc:docMk/>
          <pc:sldMk cId="792036181" sldId="265"/>
        </pc:sldMkLst>
        <pc:spChg chg="mod">
          <ac:chgData name="Aleida Garcia" userId="c3873f4e-0163-47b4-8abf-79ae7ea0c07c" providerId="ADAL" clId="{9F2BE1C8-8DBB-4419-9348-2DE7E5610CD4}" dt="2025-07-21T18:07:43.488" v="7" actId="113"/>
          <ac:spMkLst>
            <pc:docMk/>
            <pc:sldMk cId="792036181" sldId="265"/>
            <ac:spMk id="2" creationId="{97EE1B8D-798A-9198-853F-FA7015EADC57}"/>
          </ac:spMkLst>
        </pc:spChg>
        <pc:spChg chg="mod">
          <ac:chgData name="Aleida Garcia" userId="c3873f4e-0163-47b4-8abf-79ae7ea0c07c" providerId="ADAL" clId="{9F2BE1C8-8DBB-4419-9348-2DE7E5610CD4}" dt="2025-07-21T18:11:31.568" v="31"/>
          <ac:spMkLst>
            <pc:docMk/>
            <pc:sldMk cId="792036181" sldId="265"/>
            <ac:spMk id="15" creationId="{FC894E17-5CD9-901B-9AAD-F4A0F92B9D9D}"/>
          </ac:spMkLst>
        </pc:spChg>
        <pc:spChg chg="mod">
          <ac:chgData name="Aleida Garcia" userId="c3873f4e-0163-47b4-8abf-79ae7ea0c07c" providerId="ADAL" clId="{9F2BE1C8-8DBB-4419-9348-2DE7E5610CD4}" dt="2025-07-21T18:20:49.956" v="49" actId="1076"/>
          <ac:spMkLst>
            <pc:docMk/>
            <pc:sldMk cId="792036181" sldId="265"/>
            <ac:spMk id="24" creationId="{0A3D5640-6887-788C-1B47-FE66DE0D654E}"/>
          </ac:spMkLst>
        </pc:spChg>
        <pc:spChg chg="mod">
          <ac:chgData name="Aleida Garcia" userId="c3873f4e-0163-47b4-8abf-79ae7ea0c07c" providerId="ADAL" clId="{9F2BE1C8-8DBB-4419-9348-2DE7E5610CD4}" dt="2025-07-21T18:12:26.883" v="41" actId="1076"/>
          <ac:spMkLst>
            <pc:docMk/>
            <pc:sldMk cId="792036181" sldId="265"/>
            <ac:spMk id="27" creationId="{73B73F7C-E40B-41C4-72B9-0C5E13C4E658}"/>
          </ac:spMkLst>
        </pc:spChg>
        <pc:spChg chg="mod">
          <ac:chgData name="Aleida Garcia" userId="c3873f4e-0163-47b4-8abf-79ae7ea0c07c" providerId="ADAL" clId="{9F2BE1C8-8DBB-4419-9348-2DE7E5610CD4}" dt="2025-07-21T18:10:02.197" v="30" actId="20577"/>
          <ac:spMkLst>
            <pc:docMk/>
            <pc:sldMk cId="792036181" sldId="265"/>
            <ac:spMk id="33" creationId="{5665A023-6659-1594-A4A8-F68F5C6D5CB3}"/>
          </ac:spMkLst>
        </pc:spChg>
        <pc:spChg chg="mod">
          <ac:chgData name="Aleida Garcia" userId="c3873f4e-0163-47b4-8abf-79ae7ea0c07c" providerId="ADAL" clId="{9F2BE1C8-8DBB-4419-9348-2DE7E5610CD4}" dt="2025-07-21T18:09:52.911" v="20"/>
          <ac:spMkLst>
            <pc:docMk/>
            <pc:sldMk cId="792036181" sldId="265"/>
            <ac:spMk id="39" creationId="{BF976D8B-ABD0-D58F-1FD8-B60BD4542BF6}"/>
          </ac:spMkLst>
        </pc:spChg>
        <pc:spChg chg="mod">
          <ac:chgData name="Aleida Garcia" userId="c3873f4e-0163-47b4-8abf-79ae7ea0c07c" providerId="ADAL" clId="{9F2BE1C8-8DBB-4419-9348-2DE7E5610CD4}" dt="2025-07-21T18:11:51.702" v="34" actId="1076"/>
          <ac:spMkLst>
            <pc:docMk/>
            <pc:sldMk cId="792036181" sldId="265"/>
            <ac:spMk id="42" creationId="{B3E5DBF1-2EC8-A03F-7ED3-FB829815C0BC}"/>
          </ac:spMkLst>
        </pc:spChg>
      </pc:sldChg>
      <pc:sldChg chg="addSp modSp mod">
        <pc:chgData name="Aleida Garcia" userId="c3873f4e-0163-47b4-8abf-79ae7ea0c07c" providerId="ADAL" clId="{9F2BE1C8-8DBB-4419-9348-2DE7E5610CD4}" dt="2025-07-21T18:22:41.355" v="99" actId="167"/>
        <pc:sldMkLst>
          <pc:docMk/>
          <pc:sldMk cId="1637515106" sldId="266"/>
        </pc:sldMkLst>
        <pc:picChg chg="add mod ord">
          <ac:chgData name="Aleida Garcia" userId="c3873f4e-0163-47b4-8abf-79ae7ea0c07c" providerId="ADAL" clId="{9F2BE1C8-8DBB-4419-9348-2DE7E5610CD4}" dt="2025-07-21T18:22:41.355" v="99" actId="167"/>
          <ac:picMkLst>
            <pc:docMk/>
            <pc:sldMk cId="1637515106" sldId="266"/>
            <ac:picMk id="4" creationId="{AAF63BE7-C635-3E30-07DC-C20BA8D390F6}"/>
          </ac:picMkLst>
        </pc:picChg>
      </pc:sldChg>
      <pc:sldChg chg="addSp modSp mod">
        <pc:chgData name="Aleida Garcia" userId="c3873f4e-0163-47b4-8abf-79ae7ea0c07c" providerId="ADAL" clId="{9F2BE1C8-8DBB-4419-9348-2DE7E5610CD4}" dt="2025-07-21T18:22:38.312" v="98" actId="167"/>
        <pc:sldMkLst>
          <pc:docMk/>
          <pc:sldMk cId="2069278114" sldId="267"/>
        </pc:sldMkLst>
        <pc:picChg chg="add mod ord">
          <ac:chgData name="Aleida Garcia" userId="c3873f4e-0163-47b4-8abf-79ae7ea0c07c" providerId="ADAL" clId="{9F2BE1C8-8DBB-4419-9348-2DE7E5610CD4}" dt="2025-07-21T18:22:38.312" v="98" actId="167"/>
          <ac:picMkLst>
            <pc:docMk/>
            <pc:sldMk cId="2069278114" sldId="267"/>
            <ac:picMk id="4" creationId="{57D27955-59C2-1F6D-9430-97119505D92B}"/>
          </ac:picMkLst>
        </pc:picChg>
      </pc:sldChg>
      <pc:sldChg chg="addSp modSp mod">
        <pc:chgData name="Aleida Garcia" userId="c3873f4e-0163-47b4-8abf-79ae7ea0c07c" providerId="ADAL" clId="{9F2BE1C8-8DBB-4419-9348-2DE7E5610CD4}" dt="2025-07-21T18:22:34.752" v="97" actId="167"/>
        <pc:sldMkLst>
          <pc:docMk/>
          <pc:sldMk cId="470304483" sldId="268"/>
        </pc:sldMkLst>
        <pc:picChg chg="add mod ord">
          <ac:chgData name="Aleida Garcia" userId="c3873f4e-0163-47b4-8abf-79ae7ea0c07c" providerId="ADAL" clId="{9F2BE1C8-8DBB-4419-9348-2DE7E5610CD4}" dt="2025-07-21T18:22:34.752" v="97" actId="167"/>
          <ac:picMkLst>
            <pc:docMk/>
            <pc:sldMk cId="470304483" sldId="268"/>
            <ac:picMk id="4" creationId="{38E93B4C-A964-917D-CE0D-901FE55AF72B}"/>
          </ac:picMkLst>
        </pc:picChg>
      </pc:sldChg>
      <pc:sldChg chg="addSp modSp add mod">
        <pc:chgData name="Aleida Garcia" userId="c3873f4e-0163-47b4-8abf-79ae7ea0c07c" providerId="ADAL" clId="{9F2BE1C8-8DBB-4419-9348-2DE7E5610CD4}" dt="2025-07-21T18:22:44.553" v="100" actId="167"/>
        <pc:sldMkLst>
          <pc:docMk/>
          <pc:sldMk cId="3172011363" sldId="269"/>
        </pc:sldMkLst>
        <pc:picChg chg="add mod ord">
          <ac:chgData name="Aleida Garcia" userId="c3873f4e-0163-47b4-8abf-79ae7ea0c07c" providerId="ADAL" clId="{9F2BE1C8-8DBB-4419-9348-2DE7E5610CD4}" dt="2025-07-21T18:22:44.553" v="100" actId="167"/>
          <ac:picMkLst>
            <pc:docMk/>
            <pc:sldMk cId="3172011363" sldId="269"/>
            <ac:picMk id="4" creationId="{13D4F904-EBC7-1874-C5E3-06FE32AE1D58}"/>
          </ac:picMkLst>
        </pc:picChg>
      </pc:sldChg>
    </pc:docChg>
  </pc:docChgLst>
  <pc:docChgLst>
    <pc:chgData name="Aleida Garcia" userId="c3873f4e-0163-47b4-8abf-79ae7ea0c07c" providerId="ADAL" clId="{0C1480A6-A811-49E8-A6D1-138C0C39A335}"/>
    <pc:docChg chg="undo custSel addSld delSld modSld">
      <pc:chgData name="Aleida Garcia" userId="c3873f4e-0163-47b4-8abf-79ae7ea0c07c" providerId="ADAL" clId="{0C1480A6-A811-49E8-A6D1-138C0C39A335}" dt="2025-06-24T14:11:54.585" v="72" actId="255"/>
      <pc:docMkLst>
        <pc:docMk/>
      </pc:docMkLst>
      <pc:sldChg chg="modSp mod">
        <pc:chgData name="Aleida Garcia" userId="c3873f4e-0163-47b4-8abf-79ae7ea0c07c" providerId="ADAL" clId="{0C1480A6-A811-49E8-A6D1-138C0C39A335}" dt="2025-06-24T14:11:54.585" v="72" actId="255"/>
        <pc:sldMkLst>
          <pc:docMk/>
          <pc:sldMk cId="851876080" sldId="256"/>
        </pc:sldMkLst>
        <pc:spChg chg="mod">
          <ac:chgData name="Aleida Garcia" userId="c3873f4e-0163-47b4-8abf-79ae7ea0c07c" providerId="ADAL" clId="{0C1480A6-A811-49E8-A6D1-138C0C39A335}" dt="2025-06-24T14:11:54.585" v="72" actId="255"/>
          <ac:spMkLst>
            <pc:docMk/>
            <pc:sldMk cId="851876080" sldId="256"/>
            <ac:spMk id="4" creationId="{2AE55002-BE66-A4A3-D874-E3E5FCF94D5D}"/>
          </ac:spMkLst>
        </pc:spChg>
        <pc:spChg chg="mod">
          <ac:chgData name="Aleida Garcia" userId="c3873f4e-0163-47b4-8abf-79ae7ea0c07c" providerId="ADAL" clId="{0C1480A6-A811-49E8-A6D1-138C0C39A335}" dt="2025-06-23T16:15:28.675" v="45" actId="20577"/>
          <ac:spMkLst>
            <pc:docMk/>
            <pc:sldMk cId="851876080" sldId="256"/>
            <ac:spMk id="17" creationId="{686B99DE-0E7B-1BD8-8277-30FD5E43FD0B}"/>
          </ac:spMkLst>
        </pc:spChg>
      </pc:sldChg>
      <pc:sldChg chg="addSp delSp modSp mod">
        <pc:chgData name="Aleida Garcia" userId="c3873f4e-0163-47b4-8abf-79ae7ea0c07c" providerId="ADAL" clId="{0C1480A6-A811-49E8-A6D1-138C0C39A335}" dt="2025-06-24T14:09:06.800" v="66" actId="255"/>
        <pc:sldMkLst>
          <pc:docMk/>
          <pc:sldMk cId="792036181" sldId="265"/>
        </pc:sldMkLst>
        <pc:spChg chg="mod">
          <ac:chgData name="Aleida Garcia" userId="c3873f4e-0163-47b4-8abf-79ae7ea0c07c" providerId="ADAL" clId="{0C1480A6-A811-49E8-A6D1-138C0C39A335}" dt="2025-06-24T14:08:37.647" v="62" actId="20577"/>
          <ac:spMkLst>
            <pc:docMk/>
            <pc:sldMk cId="792036181" sldId="265"/>
            <ac:spMk id="2" creationId="{97EE1B8D-798A-9198-853F-FA7015EADC57}"/>
          </ac:spMkLst>
        </pc:spChg>
        <pc:spChg chg="mod">
          <ac:chgData name="Aleida Garcia" userId="c3873f4e-0163-47b4-8abf-79ae7ea0c07c" providerId="ADAL" clId="{0C1480A6-A811-49E8-A6D1-138C0C39A335}" dt="2025-06-24T14:09:02.832" v="65" actId="255"/>
          <ac:spMkLst>
            <pc:docMk/>
            <pc:sldMk cId="792036181" sldId="265"/>
            <ac:spMk id="3" creationId="{4E34DE9D-1BD5-10D2-06E3-3D234D4AE88B}"/>
          </ac:spMkLst>
        </pc:spChg>
        <pc:spChg chg="add mod">
          <ac:chgData name="Aleida Garcia" userId="c3873f4e-0163-47b4-8abf-79ae7ea0c07c" providerId="ADAL" clId="{0C1480A6-A811-49E8-A6D1-138C0C39A335}" dt="2025-06-20T18:37:52.794" v="8" actId="1076"/>
          <ac:spMkLst>
            <pc:docMk/>
            <pc:sldMk cId="792036181" sldId="265"/>
            <ac:spMk id="4" creationId="{92E3B828-B298-BD71-B8DC-6BEFE3D4F595}"/>
          </ac:spMkLst>
        </pc:spChg>
        <pc:spChg chg="add mod">
          <ac:chgData name="Aleida Garcia" userId="c3873f4e-0163-47b4-8abf-79ae7ea0c07c" providerId="ADAL" clId="{0C1480A6-A811-49E8-A6D1-138C0C39A335}" dt="2025-06-20T18:38:11.533" v="11" actId="255"/>
          <ac:spMkLst>
            <pc:docMk/>
            <pc:sldMk cId="792036181" sldId="265"/>
            <ac:spMk id="7" creationId="{F8D8D013-670C-1D79-0FEF-9F5E19BADBBA}"/>
          </ac:spMkLst>
        </pc:spChg>
        <pc:spChg chg="mod">
          <ac:chgData name="Aleida Garcia" userId="c3873f4e-0163-47b4-8abf-79ae7ea0c07c" providerId="ADAL" clId="{0C1480A6-A811-49E8-A6D1-138C0C39A335}" dt="2025-06-24T14:08:55.330" v="63" actId="255"/>
          <ac:spMkLst>
            <pc:docMk/>
            <pc:sldMk cId="792036181" sldId="265"/>
            <ac:spMk id="8" creationId="{FDB9EE10-AD30-C235-0ECC-3C4C5FFC3BC0}"/>
          </ac:spMkLst>
        </pc:spChg>
        <pc:spChg chg="mod">
          <ac:chgData name="Aleida Garcia" userId="c3873f4e-0163-47b4-8abf-79ae7ea0c07c" providerId="ADAL" clId="{0C1480A6-A811-49E8-A6D1-138C0C39A335}" dt="2025-06-20T18:38:15.436" v="12" actId="6549"/>
          <ac:spMkLst>
            <pc:docMk/>
            <pc:sldMk cId="792036181" sldId="265"/>
            <ac:spMk id="9" creationId="{8C9BE720-9ED5-3187-FC17-B89399069646}"/>
          </ac:spMkLst>
        </pc:spChg>
        <pc:spChg chg="add mod">
          <ac:chgData name="Aleida Garcia" userId="c3873f4e-0163-47b4-8abf-79ae7ea0c07c" providerId="ADAL" clId="{0C1480A6-A811-49E8-A6D1-138C0C39A335}" dt="2025-06-20T18:38:56.793" v="26" actId="1076"/>
          <ac:spMkLst>
            <pc:docMk/>
            <pc:sldMk cId="792036181" sldId="265"/>
            <ac:spMk id="15" creationId="{FC894E17-5CD9-901B-9AAD-F4A0F92B9D9D}"/>
          </ac:spMkLst>
        </pc:spChg>
        <pc:spChg chg="mod">
          <ac:chgData name="Aleida Garcia" userId="c3873f4e-0163-47b4-8abf-79ae7ea0c07c" providerId="ADAL" clId="{0C1480A6-A811-49E8-A6D1-138C0C39A335}" dt="2025-06-24T14:09:06.800" v="66" actId="255"/>
          <ac:spMkLst>
            <pc:docMk/>
            <pc:sldMk cId="792036181" sldId="265"/>
            <ac:spMk id="17" creationId="{FFA26B18-F9F8-9E20-63B2-434C08AC47E2}"/>
          </ac:spMkLst>
        </pc:spChg>
        <pc:spChg chg="mod">
          <ac:chgData name="Aleida Garcia" userId="c3873f4e-0163-47b4-8abf-79ae7ea0c07c" providerId="ADAL" clId="{0C1480A6-A811-49E8-A6D1-138C0C39A335}" dt="2025-06-20T18:38:32.632" v="20" actId="14100"/>
          <ac:spMkLst>
            <pc:docMk/>
            <pc:sldMk cId="792036181" sldId="265"/>
            <ac:spMk id="21" creationId="{578860D3-5E1D-6F91-7FFE-13D794D7CFB6}"/>
          </ac:spMkLst>
        </pc:spChg>
        <pc:spChg chg="mod">
          <ac:chgData name="Aleida Garcia" userId="c3873f4e-0163-47b4-8abf-79ae7ea0c07c" providerId="ADAL" clId="{0C1480A6-A811-49E8-A6D1-138C0C39A335}" dt="2025-06-20T18:38:21.273" v="14" actId="12"/>
          <ac:spMkLst>
            <pc:docMk/>
            <pc:sldMk cId="792036181" sldId="265"/>
            <ac:spMk id="24" creationId="{0A3D5640-6887-788C-1B47-FE66DE0D654E}"/>
          </ac:spMkLst>
        </pc:spChg>
        <pc:spChg chg="mod">
          <ac:chgData name="Aleida Garcia" userId="c3873f4e-0163-47b4-8abf-79ae7ea0c07c" providerId="ADAL" clId="{0C1480A6-A811-49E8-A6D1-138C0C39A335}" dt="2025-06-20T18:38:35.520" v="21" actId="1076"/>
          <ac:spMkLst>
            <pc:docMk/>
            <pc:sldMk cId="792036181" sldId="265"/>
            <ac:spMk id="27" creationId="{73B73F7C-E40B-41C4-72B9-0C5E13C4E658}"/>
          </ac:spMkLst>
        </pc:spChg>
        <pc:spChg chg="mod">
          <ac:chgData name="Aleida Garcia" userId="c3873f4e-0163-47b4-8abf-79ae7ea0c07c" providerId="ADAL" clId="{0C1480A6-A811-49E8-A6D1-138C0C39A335}" dt="2025-06-24T14:08:59.432" v="64" actId="255"/>
          <ac:spMkLst>
            <pc:docMk/>
            <pc:sldMk cId="792036181" sldId="265"/>
            <ac:spMk id="33" creationId="{5665A023-6659-1594-A4A8-F68F5C6D5CB3}"/>
          </ac:spMkLst>
        </pc:spChg>
      </pc:sldChg>
      <pc:sldChg chg="new del">
        <pc:chgData name="Aleida Garcia" userId="c3873f4e-0163-47b4-8abf-79ae7ea0c07c" providerId="ADAL" clId="{0C1480A6-A811-49E8-A6D1-138C0C39A335}" dt="2025-06-24T14:09:17.305" v="68" actId="680"/>
        <pc:sldMkLst>
          <pc:docMk/>
          <pc:sldMk cId="2002359251" sldId="266"/>
        </pc:sldMkLst>
      </pc:sldChg>
    </pc:docChg>
  </pc:docChgLst>
  <pc:docChgLst>
    <pc:chgData name="Aleida Garcia" userId="c3873f4e-0163-47b4-8abf-79ae7ea0c07c" providerId="ADAL" clId="{B31D371B-A81F-435C-89F9-CF07BF49B0D3}"/>
    <pc:docChg chg="custSel delSld modSld">
      <pc:chgData name="Aleida Garcia" userId="c3873f4e-0163-47b4-8abf-79ae7ea0c07c" providerId="ADAL" clId="{B31D371B-A81F-435C-89F9-CF07BF49B0D3}" dt="2025-01-29T14:10:25.944" v="64" actId="478"/>
      <pc:docMkLst>
        <pc:docMk/>
      </pc:docMkLst>
      <pc:sldChg chg="modSp mod setBg">
        <pc:chgData name="Aleida Garcia" userId="c3873f4e-0163-47b4-8abf-79ae7ea0c07c" providerId="ADAL" clId="{B31D371B-A81F-435C-89F9-CF07BF49B0D3}" dt="2025-01-29T14:09:38.920" v="40" actId="20577"/>
        <pc:sldMkLst>
          <pc:docMk/>
          <pc:sldMk cId="851876080" sldId="256"/>
        </pc:sldMkLst>
      </pc:sldChg>
      <pc:sldChg chg="addSp delSp modSp mod">
        <pc:chgData name="Aleida Garcia" userId="c3873f4e-0163-47b4-8abf-79ae7ea0c07c" providerId="ADAL" clId="{B31D371B-A81F-435C-89F9-CF07BF49B0D3}" dt="2025-01-29T14:10:22.450" v="62" actId="478"/>
        <pc:sldMkLst>
          <pc:docMk/>
          <pc:sldMk cId="3136860416" sldId="258"/>
        </pc:sldMkLst>
      </pc:sldChg>
      <pc:sldChg chg="del">
        <pc:chgData name="Aleida Garcia" userId="c3873f4e-0163-47b4-8abf-79ae7ea0c07c" providerId="ADAL" clId="{B31D371B-A81F-435C-89F9-CF07BF49B0D3}" dt="2025-01-22T15:51:40.976" v="1" actId="47"/>
        <pc:sldMkLst>
          <pc:docMk/>
          <pc:sldMk cId="2398474677" sldId="259"/>
        </pc:sldMkLst>
      </pc:sldChg>
      <pc:sldChg chg="addSp delSp modSp mod">
        <pc:chgData name="Aleida Garcia" userId="c3873f4e-0163-47b4-8abf-79ae7ea0c07c" providerId="ADAL" clId="{B31D371B-A81F-435C-89F9-CF07BF49B0D3}" dt="2025-01-29T14:10:24.017" v="63" actId="478"/>
        <pc:sldMkLst>
          <pc:docMk/>
          <pc:sldMk cId="946573013" sldId="260"/>
        </pc:sldMkLst>
      </pc:sldChg>
      <pc:sldChg chg="del">
        <pc:chgData name="Aleida Garcia" userId="c3873f4e-0163-47b4-8abf-79ae7ea0c07c" providerId="ADAL" clId="{B31D371B-A81F-435C-89F9-CF07BF49B0D3}" dt="2025-01-22T15:51:39.208" v="0" actId="47"/>
        <pc:sldMkLst>
          <pc:docMk/>
          <pc:sldMk cId="3183270660" sldId="262"/>
        </pc:sldMkLst>
      </pc:sldChg>
      <pc:sldChg chg="addSp delSp modSp mod">
        <pc:chgData name="Aleida Garcia" userId="c3873f4e-0163-47b4-8abf-79ae7ea0c07c" providerId="ADAL" clId="{B31D371B-A81F-435C-89F9-CF07BF49B0D3}" dt="2025-01-29T14:10:25.944" v="64" actId="478"/>
        <pc:sldMkLst>
          <pc:docMk/>
          <pc:sldMk cId="3759359773" sldId="263"/>
        </pc:sldMkLst>
      </pc:sldChg>
      <pc:sldChg chg="modSp mod">
        <pc:chgData name="Aleida Garcia" userId="c3873f4e-0163-47b4-8abf-79ae7ea0c07c" providerId="ADAL" clId="{B31D371B-A81F-435C-89F9-CF07BF49B0D3}" dt="2025-01-29T14:10:10.386" v="61" actId="1076"/>
        <pc:sldMkLst>
          <pc:docMk/>
          <pc:sldMk cId="792036181" sldId="265"/>
        </pc:sldMkLst>
      </pc:sldChg>
    </pc:docChg>
  </pc:docChgLst>
  <pc:docChgLst>
    <pc:chgData name="Aleida Garcia" userId="c3873f4e-0163-47b4-8abf-79ae7ea0c07c" providerId="ADAL" clId="{3FF16E17-499E-4428-8E2B-E8CD69C3C25F}"/>
    <pc:docChg chg="addSld modSld">
      <pc:chgData name="Aleida Garcia" userId="c3873f4e-0163-47b4-8abf-79ae7ea0c07c" providerId="ADAL" clId="{3FF16E17-499E-4428-8E2B-E8CD69C3C25F}" dt="2025-07-15T19:00:05.785" v="6"/>
      <pc:docMkLst>
        <pc:docMk/>
      </pc:docMkLst>
      <pc:sldChg chg="setBg">
        <pc:chgData name="Aleida Garcia" userId="c3873f4e-0163-47b4-8abf-79ae7ea0c07c" providerId="ADAL" clId="{3FF16E17-499E-4428-8E2B-E8CD69C3C25F}" dt="2025-07-15T18:54:23.952" v="1"/>
        <pc:sldMkLst>
          <pc:docMk/>
          <pc:sldMk cId="851876080" sldId="256"/>
        </pc:sldMkLst>
      </pc:sldChg>
      <pc:sldChg chg="setBg">
        <pc:chgData name="Aleida Garcia" userId="c3873f4e-0163-47b4-8abf-79ae7ea0c07c" providerId="ADAL" clId="{3FF16E17-499E-4428-8E2B-E8CD69C3C25F}" dt="2025-07-15T19:00:05.785" v="6"/>
        <pc:sldMkLst>
          <pc:docMk/>
          <pc:sldMk cId="3956856715" sldId="264"/>
        </pc:sldMkLst>
      </pc:sldChg>
      <pc:sldChg chg="setBg">
        <pc:chgData name="Aleida Garcia" userId="c3873f4e-0163-47b4-8abf-79ae7ea0c07c" providerId="ADAL" clId="{3FF16E17-499E-4428-8E2B-E8CD69C3C25F}" dt="2025-07-15T19:00:01.385" v="5"/>
        <pc:sldMkLst>
          <pc:docMk/>
          <pc:sldMk cId="792036181" sldId="265"/>
        </pc:sldMkLst>
      </pc:sldChg>
      <pc:sldChg chg="add">
        <pc:chgData name="Aleida Garcia" userId="c3873f4e-0163-47b4-8abf-79ae7ea0c07c" providerId="ADAL" clId="{3FF16E17-499E-4428-8E2B-E8CD69C3C25F}" dt="2025-07-15T18:54:38.577" v="2" actId="2890"/>
        <pc:sldMkLst>
          <pc:docMk/>
          <pc:sldMk cId="1637515106" sldId="266"/>
        </pc:sldMkLst>
      </pc:sldChg>
      <pc:sldChg chg="add">
        <pc:chgData name="Aleida Garcia" userId="c3873f4e-0163-47b4-8abf-79ae7ea0c07c" providerId="ADAL" clId="{3FF16E17-499E-4428-8E2B-E8CD69C3C25F}" dt="2025-07-15T18:54:40.580" v="3" actId="2890"/>
        <pc:sldMkLst>
          <pc:docMk/>
          <pc:sldMk cId="2069278114" sldId="267"/>
        </pc:sldMkLst>
      </pc:sldChg>
      <pc:sldChg chg="add">
        <pc:chgData name="Aleida Garcia" userId="c3873f4e-0163-47b4-8abf-79ae7ea0c07c" providerId="ADAL" clId="{3FF16E17-499E-4428-8E2B-E8CD69C3C25F}" dt="2025-07-15T18:54:42.507" v="4" actId="2890"/>
        <pc:sldMkLst>
          <pc:docMk/>
          <pc:sldMk cId="47030448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897890"/>
            <a:ext cx="7315200" cy="191008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81630"/>
            <a:ext cx="7315200" cy="1324610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7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292100"/>
            <a:ext cx="2103120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292100"/>
            <a:ext cx="6187440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5917-259C-D3EA-9E89-40B62E50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897890"/>
            <a:ext cx="7315200" cy="191008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CEBFD-23AC-A271-BC49-31C19AB9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881630"/>
            <a:ext cx="7315200" cy="1324610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B75B1-CE7B-F9AC-8BCB-8BF82BF1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622F-740D-8045-7233-F2F38060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87F4D-B570-6AA5-E9B0-FD2755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5F5D-0580-E006-B4D4-9A55B361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B411-47B4-1463-6301-7623A965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C516-9EF8-6C44-0EB8-2DC57AED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16E5-EEFE-7688-7705-8739CF35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73D52-BFD5-6D1C-D52F-2E479E22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D7E7-55D5-F136-165A-146159E3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367791"/>
            <a:ext cx="8412480" cy="228219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9D477-77B3-43CC-AF7A-486DC9A58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" y="3671571"/>
            <a:ext cx="8412480" cy="1200150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A4585-AA5D-B12A-60CA-4DE97072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02F3F-213E-C084-3585-9021BE62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5F90E-EC83-8DDE-5721-254AFD52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B45F-FDC9-163A-3234-EF51F41A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CCBA-0A92-FBB6-6355-77DA977D7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460500"/>
            <a:ext cx="41452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7396C-E9F0-4AAF-A444-4BDAF1CD1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1460500"/>
            <a:ext cx="41452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1460B-6532-79A8-3F36-75DA8551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1492C-D0A4-855D-BE6B-F09B2CBA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CFBD1-47E6-B703-3481-690720D4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9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3C02-3306-1016-B625-5EBA1754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292101"/>
            <a:ext cx="841248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0061D-2254-3FF6-416E-4FE457C0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831" y="1344930"/>
            <a:ext cx="4126230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88A93-3BB7-85E9-7A4B-24DAE88C5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831" y="2004060"/>
            <a:ext cx="412623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A5878-E004-79E5-00B1-56A94BF19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7760" y="1344930"/>
            <a:ext cx="4146550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613F8-2896-31C3-680E-54C43F6B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7760" y="2004060"/>
            <a:ext cx="414655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440B6-AC4A-7519-7284-64470C03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A5067-07B8-350C-381E-00475A90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5AC92-A4E6-B3FE-7ED8-95D433F6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7AAA-5C00-3DBD-F9B8-FBC69E96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E02B0-2780-9764-0C98-B0F2CA0E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0F79F-025F-8633-07F8-623B2808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A24E4-EEC8-2D6C-E039-54C35014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C0C1E-93DC-9A7C-DC57-6D0D0366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542CD-BD21-D293-A873-8E9870F8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50625-FA7B-7F4B-1575-02895B10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7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F92F-6FCF-B517-93FC-19CD0605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12A1-FF17-3E10-469D-D45F8B6C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50" y="789940"/>
            <a:ext cx="4937760" cy="38989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2D20F-0494-4F53-EBBB-1DF8E78EB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3D5D8-5269-AD1B-DC9C-7B0791B6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44D68-BCED-6C31-C2EF-6DF222AD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317EB-524D-2DEB-4D5D-B8417691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0B25-C408-01A5-048C-2A9B5B35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EB228-B9E2-F8AA-F859-B178D1C34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6550" y="789940"/>
            <a:ext cx="4937760" cy="3898900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6A57A-BBB0-86B7-9FC3-81E0A6CF6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C0F36-9254-8226-0B59-3110509E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7CA5-5ACA-9352-8FA9-F055A61E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14D78-407B-3362-0D27-BFC99A8C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6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E8E9-DED5-1589-C35F-C0FD1300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5CFF7-8E92-E7AE-38DF-BC2839082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95165-2BD0-4B58-6B6A-BBA9179D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84296-3AF4-02DD-950F-A1E434EC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2F05E-7445-BA7E-6D61-FD74FF92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2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5FF307-6D95-D0B0-FCB7-9B3B7C0DE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9920" y="292100"/>
            <a:ext cx="2103120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2407B-25E1-F76D-E433-D55BC3289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0560" y="292100"/>
            <a:ext cx="6187440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697F7-4A1A-04D9-FA3E-20D753CF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EDCE-6C7D-3FBC-AF5E-950C53FC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D8C4F-EE28-CC0A-5461-50DDECF7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367791"/>
            <a:ext cx="8412480" cy="228219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671571"/>
            <a:ext cx="8412480" cy="1200150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460500"/>
            <a:ext cx="41452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460500"/>
            <a:ext cx="41452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292101"/>
            <a:ext cx="841248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344930"/>
            <a:ext cx="4126230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004060"/>
            <a:ext cx="412623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344930"/>
            <a:ext cx="4146550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004060"/>
            <a:ext cx="414655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789940"/>
            <a:ext cx="4937760" cy="38989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789940"/>
            <a:ext cx="4937760" cy="3898900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292101"/>
            <a:ext cx="841248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460500"/>
            <a:ext cx="841248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EF9029-7610-4C38-9C96-603965B9C92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0ADBF-0470-A9E6-1182-6C1E43AD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92101"/>
            <a:ext cx="841248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58CAE-3DA9-7139-6A3D-A33FE646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" y="1460500"/>
            <a:ext cx="841248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44D-754A-E741-B823-38219469B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FA180-2BCB-4229-B1A0-13421A12C84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8152-761D-095C-EDDD-5E0471BFA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C8121-F4F0-1BE8-D918-0373C42A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mall white airplane in a hangar&#10;&#10;AI-generated content may be incorrect.">
            <a:extLst>
              <a:ext uri="{FF2B5EF4-FFF2-40B4-BE49-F238E27FC236}">
                <a16:creationId xmlns:a16="http://schemas.microsoft.com/office/drawing/2014/main" id="{3E8CDFEC-6110-FDBC-BB46-662EFDB0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1" y="-447"/>
            <a:ext cx="10030641" cy="54868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F55DB1-31E0-3D66-3094-6FB269DD8BE4}"/>
              </a:ext>
            </a:extLst>
          </p:cNvPr>
          <p:cNvSpPr/>
          <p:nvPr/>
        </p:nvSpPr>
        <p:spPr>
          <a:xfrm>
            <a:off x="-213644" y="3986074"/>
            <a:ext cx="10102788" cy="1615737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36F0A0-8CAA-69D8-FC32-65098B68A2B8}"/>
              </a:ext>
            </a:extLst>
          </p:cNvPr>
          <p:cNvSpPr/>
          <p:nvPr/>
        </p:nvSpPr>
        <p:spPr>
          <a:xfrm>
            <a:off x="-159798" y="-115410"/>
            <a:ext cx="10102788" cy="1784412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logo with a plane and text&#10;&#10;Description automatically generated with medium confidence">
            <a:extLst>
              <a:ext uri="{FF2B5EF4-FFF2-40B4-BE49-F238E27FC236}">
                <a16:creationId xmlns:a16="http://schemas.microsoft.com/office/drawing/2014/main" id="{E600CBFE-803E-11FE-ACBE-3B4F132A9C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34" y="151544"/>
            <a:ext cx="2742182" cy="126492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6B99DE-0E7B-1BD8-8277-30FD5E43FD0B}"/>
              </a:ext>
            </a:extLst>
          </p:cNvPr>
          <p:cNvSpPr txBox="1">
            <a:spLocks/>
          </p:cNvSpPr>
          <p:nvPr/>
        </p:nvSpPr>
        <p:spPr>
          <a:xfrm>
            <a:off x="270384" y="294640"/>
            <a:ext cx="5852438" cy="93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spcAft>
                <a:spcPts val="160"/>
              </a:spcAft>
            </a:pPr>
            <a:r>
              <a:rPr lang="pt-BR" sz="2880" b="1" dirty="0">
                <a:solidFill>
                  <a:srgbClr val="D42E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Diamond DA40 NG</a:t>
            </a:r>
          </a:p>
          <a:p>
            <a:pPr marL="91440">
              <a:spcAft>
                <a:spcPts val="160"/>
              </a:spcAft>
            </a:pPr>
            <a:r>
              <a:rPr lang="pt-BR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N552PA</a:t>
            </a:r>
            <a:r>
              <a:rPr lang="en-US" sz="2400" dirty="0">
                <a:latin typeface="Century Gothic" panose="020B0502020202020204" pitchFamily="34" charset="0"/>
              </a:rPr>
              <a:t> – SN 40.NC322</a:t>
            </a:r>
            <a:endParaRPr lang="pt-BR" sz="2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A4033-8063-874F-0BE9-123361833BE6}"/>
              </a:ext>
            </a:extLst>
          </p:cNvPr>
          <p:cNvSpPr txBox="1">
            <a:spLocks/>
          </p:cNvSpPr>
          <p:nvPr/>
        </p:nvSpPr>
        <p:spPr>
          <a:xfrm>
            <a:off x="5486400" y="4060661"/>
            <a:ext cx="399681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920" dirty="0">
                <a:solidFill>
                  <a:srgbClr val="00539B"/>
                </a:solidFill>
                <a:latin typeface="Century Gothic" panose="020B0502020202020204" pitchFamily="34" charset="0"/>
              </a:rPr>
              <a:t>Steven Vacek</a:t>
            </a:r>
          </a:p>
          <a:p>
            <a:pPr algn="r"/>
            <a:r>
              <a:rPr lang="nl-NL" sz="1920" dirty="0">
                <a:solidFill>
                  <a:srgbClr val="00539B"/>
                </a:solidFill>
                <a:latin typeface="Century Gothic" panose="020B0502020202020204" pitchFamily="34" charset="0"/>
              </a:rPr>
              <a:t>817-818-9065</a:t>
            </a:r>
          </a:p>
          <a:p>
            <a:pPr algn="r"/>
            <a:r>
              <a:rPr lang="nl-NL" sz="1920" dirty="0">
                <a:solidFill>
                  <a:srgbClr val="00539B"/>
                </a:solidFill>
                <a:latin typeface="Century Gothic" panose="020B0502020202020204" pitchFamily="34" charset="0"/>
              </a:rPr>
              <a:t>steven.vacek@flypas.com</a:t>
            </a:r>
            <a:br>
              <a:rPr lang="nl-NL" sz="1920" dirty="0">
                <a:solidFill>
                  <a:srgbClr val="00539B"/>
                </a:solidFill>
                <a:latin typeface="Century Gothic" panose="020B0502020202020204" pitchFamily="34" charset="0"/>
              </a:rPr>
            </a:br>
            <a:r>
              <a:rPr lang="nl-NL" sz="1920" dirty="0">
                <a:solidFill>
                  <a:srgbClr val="00539B"/>
                </a:solidFill>
                <a:latin typeface="Century Gothic" panose="020B0502020202020204" pitchFamily="34" charset="0"/>
              </a:rPr>
              <a:t>www.premieraircraft.com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55002-BE66-A4A3-D874-E3E5FCF94D5D}"/>
              </a:ext>
            </a:extLst>
          </p:cNvPr>
          <p:cNvSpPr txBox="1">
            <a:spLocks/>
          </p:cNvSpPr>
          <p:nvPr/>
        </p:nvSpPr>
        <p:spPr>
          <a:xfrm>
            <a:off x="213199" y="4128674"/>
            <a:ext cx="4751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539B"/>
                </a:solidFill>
                <a:latin typeface="Century Gothic" panose="020B0502020202020204" pitchFamily="34" charset="0"/>
              </a:rPr>
              <a:t>Take me home and fly me forever! Brand new DA40 NG with air conditioning and all the other creature comforts a pilot dreams about</a:t>
            </a:r>
          </a:p>
          <a:p>
            <a:r>
              <a:rPr lang="en-US" sz="1600" dirty="0">
                <a:solidFill>
                  <a:srgbClr val="00539B"/>
                </a:solidFill>
                <a:latin typeface="Century Gothic" panose="020B0502020202020204" pitchFamily="34" charset="0"/>
              </a:rPr>
              <a:t>Now with 3 years of spinner to tail warranty!!</a:t>
            </a:r>
          </a:p>
          <a:p>
            <a:endParaRPr lang="en-US" sz="1600" dirty="0">
              <a:solidFill>
                <a:srgbClr val="00539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7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E4B56C-FE55-61A4-ED58-85D195DDE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503887"/>
            <a:ext cx="9753599" cy="6964922"/>
          </a:xfrm>
        </p:spPr>
      </p:pic>
    </p:spTree>
    <p:extLst>
      <p:ext uri="{BB962C8B-B14F-4D97-AF65-F5344CB8AC3E}">
        <p14:creationId xmlns:p14="http://schemas.microsoft.com/office/powerpoint/2010/main" val="419934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DC920601-1821-40AA-2A34-127A9AF8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04" y="393567"/>
            <a:ext cx="4627791" cy="2134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A5C77-B490-8B2A-9659-41FB9BEC1A9B}"/>
              </a:ext>
            </a:extLst>
          </p:cNvPr>
          <p:cNvSpPr txBox="1"/>
          <p:nvPr/>
        </p:nvSpPr>
        <p:spPr>
          <a:xfrm>
            <a:off x="1673680" y="2723594"/>
            <a:ext cx="6406237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specifications are subject to verification by buyer and subject to prior sale.  Buyer is responsible to ensure that aircraft and its components are as described. 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 Lauderdale Executive Airport (FXE)</a:t>
            </a:r>
            <a:endParaRPr lang="en-US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5544 NW 23</a:t>
            </a:r>
            <a:r>
              <a:rPr lang="en-US" sz="1600" b="1" baseline="30000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Avenue, Hangar 15</a:t>
            </a:r>
            <a:endParaRPr lang="en-US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 Lauderdale, Florida 33309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954-771-0411</a:t>
            </a:r>
            <a:endParaRPr lang="en-US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76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76" dirty="0"/>
          </a:p>
        </p:txBody>
      </p:sp>
    </p:spTree>
    <p:extLst>
      <p:ext uri="{BB962C8B-B14F-4D97-AF65-F5344CB8AC3E}">
        <p14:creationId xmlns:p14="http://schemas.microsoft.com/office/powerpoint/2010/main" val="395685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1B8D-798A-9198-853F-FA7015EADC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1648" y="204826"/>
            <a:ext cx="4645152" cy="584149"/>
          </a:xfrm>
        </p:spPr>
        <p:txBody>
          <a:bodyPr>
            <a:noAutofit/>
          </a:bodyPr>
          <a:lstStyle/>
          <a:p>
            <a:pPr marL="91440" algn="l">
              <a:spcAft>
                <a:spcPts val="160"/>
              </a:spcAft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Diamond DA40 NG</a:t>
            </a:r>
            <a:b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N552PA – SN 40.NC322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9EE10-AD30-C235-0ECC-3C4C5FFC3BC0}"/>
              </a:ext>
            </a:extLst>
          </p:cNvPr>
          <p:cNvSpPr txBox="1">
            <a:spLocks/>
          </p:cNvSpPr>
          <p:nvPr/>
        </p:nvSpPr>
        <p:spPr>
          <a:xfrm>
            <a:off x="318097" y="2416107"/>
            <a:ext cx="20945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/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EXTERIOR</a:t>
            </a:r>
          </a:p>
          <a:p>
            <a:pPr defTabSz="731520"/>
            <a:endParaRPr lang="en-US" sz="1440" dirty="0">
              <a:solidFill>
                <a:prstClr val="white">
                  <a:lumMod val="95000"/>
                </a:prstClr>
              </a:solidFill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BE720-9ED5-3187-FC17-B89399069646}"/>
              </a:ext>
            </a:extLst>
          </p:cNvPr>
          <p:cNvSpPr txBox="1">
            <a:spLocks/>
          </p:cNvSpPr>
          <p:nvPr/>
        </p:nvSpPr>
        <p:spPr>
          <a:xfrm>
            <a:off x="3250081" y="892385"/>
            <a:ext cx="219212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/>
            <a:endParaRPr lang="en-US" sz="144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731520"/>
            <a:endParaRPr lang="en-US" sz="1440" dirty="0">
              <a:solidFill>
                <a:prstClr val="white">
                  <a:lumMod val="95000"/>
                </a:prstClr>
              </a:solidFill>
              <a:latin typeface="Aptos" panose="021100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67745-940B-428B-AC97-E7C4FC107A0E}"/>
              </a:ext>
            </a:extLst>
          </p:cNvPr>
          <p:cNvSpPr>
            <a:spLocks/>
          </p:cNvSpPr>
          <p:nvPr/>
        </p:nvSpPr>
        <p:spPr>
          <a:xfrm>
            <a:off x="395021" y="1180604"/>
            <a:ext cx="2787091" cy="116168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BDA5B0-C30B-A777-4A2B-4E8469A5E39E}"/>
              </a:ext>
            </a:extLst>
          </p:cNvPr>
          <p:cNvSpPr>
            <a:spLocks/>
          </p:cNvSpPr>
          <p:nvPr/>
        </p:nvSpPr>
        <p:spPr>
          <a:xfrm>
            <a:off x="6615378" y="1180604"/>
            <a:ext cx="2787092" cy="396470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98743837-1144-1F67-2DC6-68C6A0D20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15" y="142267"/>
            <a:ext cx="1413665" cy="652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34DE9D-1BD5-10D2-06E3-3D234D4AE88B}"/>
              </a:ext>
            </a:extLst>
          </p:cNvPr>
          <p:cNvSpPr txBox="1"/>
          <p:nvPr/>
        </p:nvSpPr>
        <p:spPr>
          <a:xfrm>
            <a:off x="3182112" y="839018"/>
            <a:ext cx="26450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/>
            <a:r>
              <a:rPr lang="en-US" sz="1400" kern="1600" cap="all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AVIONICS</a:t>
            </a:r>
          </a:p>
          <a:p>
            <a:pPr defTabSz="731520"/>
            <a:endParaRPr lang="en-US" sz="1440" dirty="0">
              <a:solidFill>
                <a:prstClr val="white">
                  <a:lumMod val="95000"/>
                </a:prstClr>
              </a:solidFill>
              <a:latin typeface="Aptos" panose="021100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26B18-F9F8-9E20-63B2-434C08AC47E2}"/>
              </a:ext>
            </a:extLst>
          </p:cNvPr>
          <p:cNvSpPr txBox="1"/>
          <p:nvPr/>
        </p:nvSpPr>
        <p:spPr>
          <a:xfrm>
            <a:off x="6552985" y="846560"/>
            <a:ext cx="487558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31520"/>
            <a:r>
              <a:rPr lang="en-US" sz="1440" dirty="0">
                <a:solidFill>
                  <a:prstClr val="white"/>
                </a:solidFill>
                <a:latin typeface="Century Gothic" panose="020B0502020202020204" pitchFamily="34" charset="0"/>
              </a:rPr>
              <a:t>OPTIONAL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EQUIPMENT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860D3-5E1D-6F91-7FFE-13D794D7CFB6}"/>
              </a:ext>
            </a:extLst>
          </p:cNvPr>
          <p:cNvSpPr>
            <a:spLocks/>
          </p:cNvSpPr>
          <p:nvPr/>
        </p:nvSpPr>
        <p:spPr>
          <a:xfrm>
            <a:off x="3330854" y="1171417"/>
            <a:ext cx="3136999" cy="39738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A3D5640-6887-788C-1B47-FE66DE0D6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130" y="1325133"/>
            <a:ext cx="2719842" cy="46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152" tIns="36576" rIns="73152" bIns="36576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Conditioning/RACC II System (powered by an additional alternator)</a:t>
            </a:r>
          </a:p>
          <a:p>
            <a:pPr marL="171450" indent="-17145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with 3 years of spinner to tail warranty!!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73B73F7C-E40B-41C4-72B9-0C5E13C4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648" y="1374549"/>
            <a:ext cx="3136999" cy="314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152" tIns="36576" rIns="73152" bIns="36576" numCol="1" anchor="ctr" anchorCtr="0" compatLnSpc="1">
            <a:prstTxWarp prst="textNoShape">
              <a:avLst/>
            </a:prstTxWarp>
            <a:spAutoFit/>
          </a:bodyPr>
          <a:lstStyle/>
          <a:p>
            <a:pPr marL="182880" defTabSz="731520">
              <a:spcAft>
                <a:spcPts val="80"/>
              </a:spcAft>
              <a:buSzPct val="100000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 Garmin G1000 NXi Glass Panel Cockpit including:</a:t>
            </a:r>
          </a:p>
          <a:p>
            <a:pPr marL="182880" defTabSz="731520">
              <a:spcAft>
                <a:spcPts val="80"/>
              </a:spcAft>
              <a:buSzPct val="100000"/>
            </a:pPr>
            <a:endParaRPr lang="en-US" sz="800" dirty="0">
              <a:solidFill>
                <a:prstClr val="white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Garmin GOU 105x 10-inch Flight Display (PFD &amp; MFD)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GEA 71B Airframe/Engine Interface Unit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Synthetic Vision Technology (SVT)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Garmin GIA 64W COM/NAV/SBAS-GPS /GS/LOC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GMA 1360 Digital Audio System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GRS 79 Attitude and Heading Reference System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GDC 72 Digital Air Data Computer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GMU 44 Magnetometer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FliteCharts Approach Plates (subscription required)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Flight Stream 510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ELT 406 MHz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GFC 700 Automatic Flight Control System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GTX  345R ADS-B “ln" /"Out” Transponder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Mid-Continent Digital Standby Altitude Module MD-302 SAM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white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-137160" defTabSz="7315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altLang="en-US" sz="96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83C679-D4D9-1C32-B69D-FF7BB2B8851D}"/>
              </a:ext>
            </a:extLst>
          </p:cNvPr>
          <p:cNvSpPr>
            <a:spLocks/>
          </p:cNvSpPr>
          <p:nvPr/>
        </p:nvSpPr>
        <p:spPr>
          <a:xfrm>
            <a:off x="395021" y="4121315"/>
            <a:ext cx="2787091" cy="102858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65A023-6659-1594-A4A8-F68F5C6D5CB3}"/>
              </a:ext>
            </a:extLst>
          </p:cNvPr>
          <p:cNvSpPr txBox="1">
            <a:spLocks/>
          </p:cNvSpPr>
          <p:nvPr/>
        </p:nvSpPr>
        <p:spPr>
          <a:xfrm>
            <a:off x="318097" y="857484"/>
            <a:ext cx="219212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/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POWERPLANT</a:t>
            </a:r>
            <a:endParaRPr lang="en-US" sz="1400" dirty="0">
              <a:solidFill>
                <a:prstClr val="white">
                  <a:lumMod val="95000"/>
                </a:prstClr>
              </a:solidFill>
              <a:latin typeface="Aptos" panose="02110004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976D8B-ABD0-D58F-1FD8-B60BD4542BF6}"/>
              </a:ext>
            </a:extLst>
          </p:cNvPr>
          <p:cNvSpPr txBox="1"/>
          <p:nvPr/>
        </p:nvSpPr>
        <p:spPr>
          <a:xfrm>
            <a:off x="446227" y="1199935"/>
            <a:ext cx="2715463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Austro Engine AE300 Turbocharged Common-Rail Injected 2.0 Liter Diesel Engine with 168HP and EECU Single Lever Control System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Hartzell 3AQ00350STP Carbon Fiber Three Blade Propeller with Light-Weight "Bantam" Aluminum Hub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 US gal (147 liter) Long Range Fuel Tank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E5DBF1-2EC8-A03F-7ED3-FB829815C0BC}"/>
              </a:ext>
            </a:extLst>
          </p:cNvPr>
          <p:cNvSpPr txBox="1"/>
          <p:nvPr/>
        </p:nvSpPr>
        <p:spPr>
          <a:xfrm>
            <a:off x="446227" y="4219409"/>
            <a:ext cx="2787091" cy="73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Beige perforated Leather Seats 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Dark Grey Premium Carpet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 Grey Leather Headlines</a:t>
            </a:r>
          </a:p>
          <a:p>
            <a:pPr defTabSz="731520"/>
            <a:endParaRPr lang="en-US" sz="144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E3B828-B298-BD71-B8DC-6BEFE3D4F595}"/>
              </a:ext>
            </a:extLst>
          </p:cNvPr>
          <p:cNvSpPr>
            <a:spLocks/>
          </p:cNvSpPr>
          <p:nvPr/>
        </p:nvSpPr>
        <p:spPr>
          <a:xfrm>
            <a:off x="375094" y="2723073"/>
            <a:ext cx="2787091" cy="102858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8D013-670C-1D79-0FEF-9F5E19BADBBA}"/>
              </a:ext>
            </a:extLst>
          </p:cNvPr>
          <p:cNvSpPr txBox="1"/>
          <p:nvPr/>
        </p:nvSpPr>
        <p:spPr>
          <a:xfrm>
            <a:off x="318097" y="3784923"/>
            <a:ext cx="4875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INTERIOR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894E17-5CD9-901B-9AAD-F4A0F92B9D9D}"/>
              </a:ext>
            </a:extLst>
          </p:cNvPr>
          <p:cNvSpPr txBox="1"/>
          <p:nvPr/>
        </p:nvSpPr>
        <p:spPr>
          <a:xfrm>
            <a:off x="395021" y="2800323"/>
            <a:ext cx="2787091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Allover white with green and silver striping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Beringer Wheels and Brakes</a:t>
            </a:r>
          </a:p>
          <a:p>
            <a:pPr defTabSz="731520"/>
            <a:endParaRPr lang="en-US" sz="144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20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airplane in a hangar&#10;&#10;AI-generated content may be incorrect.">
            <a:extLst>
              <a:ext uri="{FF2B5EF4-FFF2-40B4-BE49-F238E27FC236}">
                <a16:creationId xmlns:a16="http://schemas.microsoft.com/office/drawing/2014/main" id="{B2679010-BDEA-9124-367D-6929AD283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56" y="0"/>
            <a:ext cx="10029824" cy="54864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3AC22EA-09C8-4EEB-B2BE-40DB9B547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white airplane in a hangar&#10;&#10;AI-generated content may be incorrect.">
            <a:extLst>
              <a:ext uri="{FF2B5EF4-FFF2-40B4-BE49-F238E27FC236}">
                <a16:creationId xmlns:a16="http://schemas.microsoft.com/office/drawing/2014/main" id="{8AE930C9-F7B9-D17D-EB4C-E647A0245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" y="0"/>
            <a:ext cx="10029824" cy="54864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5B34769-6A84-FD52-BB6A-6E1EDD29E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mall white airplane in a hangar&#10;&#10;AI-generated content may be incorrect.">
            <a:extLst>
              <a:ext uri="{FF2B5EF4-FFF2-40B4-BE49-F238E27FC236}">
                <a16:creationId xmlns:a16="http://schemas.microsoft.com/office/drawing/2014/main" id="{1FD2D2CF-FE7B-DE89-E07B-9C6B89913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9824" cy="54864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C079612-1E37-C4B7-C0A4-45F7E4EAB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8F44C-10E5-CCFE-BE83-72ED78B5A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irplane in a hangar&#10;&#10;AI-generated content may be incorrect.">
            <a:extLst>
              <a:ext uri="{FF2B5EF4-FFF2-40B4-BE49-F238E27FC236}">
                <a16:creationId xmlns:a16="http://schemas.microsoft.com/office/drawing/2014/main" id="{38E93B4C-A964-917D-CE0D-901FE55AF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4" y="0"/>
            <a:ext cx="10029824" cy="54864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AEF394A-FED6-CB44-2B83-3C09E3496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B7EA-533D-C6A6-2D08-D29C7080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mall white airplane in a hangar&#10;&#10;AI-generated content may be incorrect.">
            <a:extLst>
              <a:ext uri="{FF2B5EF4-FFF2-40B4-BE49-F238E27FC236}">
                <a16:creationId xmlns:a16="http://schemas.microsoft.com/office/drawing/2014/main" id="{57D27955-59C2-1F6D-9430-97119505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4" y="0"/>
            <a:ext cx="10029824" cy="54864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99198D2E-55C8-E0D2-179F-59DDEA1B8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E93B7-30CD-A747-46E1-DD2922F8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cockpit of a small airplane&#10;&#10;AI-generated content may be incorrect.">
            <a:extLst>
              <a:ext uri="{FF2B5EF4-FFF2-40B4-BE49-F238E27FC236}">
                <a16:creationId xmlns:a16="http://schemas.microsoft.com/office/drawing/2014/main" id="{AAF63BE7-C635-3E30-07DC-C20BA8D3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4" y="0"/>
            <a:ext cx="10029824" cy="54864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58533892-1035-5146-13D1-B85790E8B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1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B552-11ED-0461-ED42-3F12DA7C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ckpit with multiple screens&#10;&#10;AI-generated content may be incorrect.">
            <a:extLst>
              <a:ext uri="{FF2B5EF4-FFF2-40B4-BE49-F238E27FC236}">
                <a16:creationId xmlns:a16="http://schemas.microsoft.com/office/drawing/2014/main" id="{13D4F904-EBC7-1874-C5E3-06FE32AE1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47" y="0"/>
            <a:ext cx="10029824" cy="5486400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EF0F8938-EBB0-1C12-043D-DB40149DA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1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b1b986-9938-4a9d-871e-9a6b97aea4b4">
      <Terms xmlns="http://schemas.microsoft.com/office/infopath/2007/PartnerControls"/>
    </lcf76f155ced4ddcb4097134ff3c332f>
    <TaxCatchAll xmlns="c0518d19-53be-41bc-8acf-c2c89d69de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A7E7DFA27D445B20447A8A4622C63" ma:contentTypeVersion="18" ma:contentTypeDescription="Create a new document." ma:contentTypeScope="" ma:versionID="4aa9545c58ebf49a605fb4dbf724f808">
  <xsd:schema xmlns:xsd="http://www.w3.org/2001/XMLSchema" xmlns:xs="http://www.w3.org/2001/XMLSchema" xmlns:p="http://schemas.microsoft.com/office/2006/metadata/properties" xmlns:ns2="79b1b986-9938-4a9d-871e-9a6b97aea4b4" xmlns:ns3="c0518d19-53be-41bc-8acf-c2c89d69deb0" targetNamespace="http://schemas.microsoft.com/office/2006/metadata/properties" ma:root="true" ma:fieldsID="b072cabed4b4f9249898470909f13d26" ns2:_="" ns3:_="">
    <xsd:import namespace="79b1b986-9938-4a9d-871e-9a6b97aea4b4"/>
    <xsd:import namespace="c0518d19-53be-41bc-8acf-c2c89d69de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1b986-9938-4a9d-871e-9a6b97aea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9f6f3e-da1b-4059-96ec-9faf89ffec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18d19-53be-41bc-8acf-c2c89d69de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3fd8c0-3793-4b29-9f4a-5952371be235}" ma:internalName="TaxCatchAll" ma:showField="CatchAllData" ma:web="c0518d19-53be-41bc-8acf-c2c89d69d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75072-0755-41D1-AC87-BE10BF4588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4B9C7-1461-4110-8C94-EDC2736628C2}">
  <ds:schemaRefs>
    <ds:schemaRef ds:uri="http://schemas.microsoft.com/office/2006/metadata/properties"/>
    <ds:schemaRef ds:uri="http://schemas.microsoft.com/office/infopath/2007/PartnerControls"/>
    <ds:schemaRef ds:uri="79b1b986-9938-4a9d-871e-9a6b97aea4b4"/>
    <ds:schemaRef ds:uri="c0518d19-53be-41bc-8acf-c2c89d69deb0"/>
  </ds:schemaRefs>
</ds:datastoreItem>
</file>

<file path=customXml/itemProps3.xml><?xml version="1.0" encoding="utf-8"?>
<ds:datastoreItem xmlns:ds="http://schemas.openxmlformats.org/officeDocument/2006/customXml" ds:itemID="{7021ECD9-2986-4BAB-BA23-D91B7A06A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1b986-9938-4a9d-871e-9a6b97aea4b4"/>
    <ds:schemaRef ds:uri="c0518d19-53be-41bc-8acf-c2c89d69de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329</Words>
  <Application>Microsoft Office PowerPoint</Application>
  <PresentationFormat>Custom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Century Gothic</vt:lpstr>
      <vt:lpstr>Helvetica</vt:lpstr>
      <vt:lpstr>Office Theme</vt:lpstr>
      <vt:lpstr>1_Office Theme</vt:lpstr>
      <vt:lpstr>PowerPoint Presentation</vt:lpstr>
      <vt:lpstr>2024 Diamond DA40 NG N552PA – SN 40.NC322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Aleida Garcia</dc:creator>
  <cp:lastModifiedBy>Aleida Garcia</cp:lastModifiedBy>
  <cp:revision>8</cp:revision>
  <dcterms:created xsi:type="dcterms:W3CDTF">2024-11-19T15:30:37Z</dcterms:created>
  <dcterms:modified xsi:type="dcterms:W3CDTF">2025-07-21T18:22:45Z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0x010100B86A7E7DFA27D445B20447A8A4622C63</vt:lpwstr>
  </property>
  <property fmtid="{D5CDD505-2E9C-101B-9397-08002B2CF9AE}" pid="3" name="MediaServiceImageTags">
    <vt:lpwstr/>
  </property>
</Properties>
</file>