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256" r:id="rId6"/>
    <p:sldId id="265" r:id="rId7"/>
    <p:sldId id="258" r:id="rId8"/>
    <p:sldId id="260" r:id="rId9"/>
    <p:sldId id="267" r:id="rId10"/>
    <p:sldId id="263" r:id="rId11"/>
    <p:sldId id="266" r:id="rId12"/>
    <p:sldId id="257" r:id="rId13"/>
    <p:sldId id="264" r:id="rId14"/>
  </p:sldIdLst>
  <p:sldSz cx="9753600" cy="5486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1D371B-A81F-435C-89F9-CF07BF49B0D3}" v="9" dt="2025-01-29T14:10:10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ida Garcia" userId="c3873f4e-0163-47b4-8abf-79ae7ea0c07c" providerId="ADAL" clId="{B31D371B-A81F-435C-89F9-CF07BF49B0D3}"/>
    <pc:docChg chg="custSel delSld modSld">
      <pc:chgData name="Aleida Garcia" userId="c3873f4e-0163-47b4-8abf-79ae7ea0c07c" providerId="ADAL" clId="{B31D371B-A81F-435C-89F9-CF07BF49B0D3}" dt="2025-01-29T14:10:25.944" v="64" actId="478"/>
      <pc:docMkLst>
        <pc:docMk/>
      </pc:docMkLst>
      <pc:sldChg chg="modSp mod setBg">
        <pc:chgData name="Aleida Garcia" userId="c3873f4e-0163-47b4-8abf-79ae7ea0c07c" providerId="ADAL" clId="{B31D371B-A81F-435C-89F9-CF07BF49B0D3}" dt="2025-01-29T14:09:38.920" v="40" actId="20577"/>
        <pc:sldMkLst>
          <pc:docMk/>
          <pc:sldMk cId="851876080" sldId="256"/>
        </pc:sldMkLst>
        <pc:spChg chg="mod">
          <ac:chgData name="Aleida Garcia" userId="c3873f4e-0163-47b4-8abf-79ae7ea0c07c" providerId="ADAL" clId="{B31D371B-A81F-435C-89F9-CF07BF49B0D3}" dt="2025-01-29T14:09:38.920" v="40" actId="20577"/>
          <ac:spMkLst>
            <pc:docMk/>
            <pc:sldMk cId="851876080" sldId="256"/>
            <ac:spMk id="4" creationId="{2AE55002-BE66-A4A3-D874-E3E5FCF94D5D}"/>
          </ac:spMkLst>
        </pc:spChg>
        <pc:spChg chg="mod">
          <ac:chgData name="Aleida Garcia" userId="c3873f4e-0163-47b4-8abf-79ae7ea0c07c" providerId="ADAL" clId="{B31D371B-A81F-435C-89F9-CF07BF49B0D3}" dt="2025-01-29T14:09:29.823" v="29" actId="20577"/>
          <ac:spMkLst>
            <pc:docMk/>
            <pc:sldMk cId="851876080" sldId="256"/>
            <ac:spMk id="17" creationId="{686B99DE-0E7B-1BD8-8277-30FD5E43FD0B}"/>
          </ac:spMkLst>
        </pc:spChg>
      </pc:sldChg>
      <pc:sldChg chg="addSp delSp modSp mod">
        <pc:chgData name="Aleida Garcia" userId="c3873f4e-0163-47b4-8abf-79ae7ea0c07c" providerId="ADAL" clId="{B31D371B-A81F-435C-89F9-CF07BF49B0D3}" dt="2025-01-29T14:10:22.450" v="62" actId="478"/>
        <pc:sldMkLst>
          <pc:docMk/>
          <pc:sldMk cId="3136860416" sldId="258"/>
        </pc:sldMkLst>
        <pc:picChg chg="del">
          <ac:chgData name="Aleida Garcia" userId="c3873f4e-0163-47b4-8abf-79ae7ea0c07c" providerId="ADAL" clId="{B31D371B-A81F-435C-89F9-CF07BF49B0D3}" dt="2025-01-29T14:10:22.450" v="62" actId="478"/>
          <ac:picMkLst>
            <pc:docMk/>
            <pc:sldMk cId="3136860416" sldId="258"/>
            <ac:picMk id="3" creationId="{41AC34C2-FD4F-7447-C548-FE3A0B600EE1}"/>
          </ac:picMkLst>
        </pc:picChg>
        <pc:picChg chg="add mod">
          <ac:chgData name="Aleida Garcia" userId="c3873f4e-0163-47b4-8abf-79ae7ea0c07c" providerId="ADAL" clId="{B31D371B-A81F-435C-89F9-CF07BF49B0D3}" dt="2025-01-22T15:52:19.448" v="11" actId="14100"/>
          <ac:picMkLst>
            <pc:docMk/>
            <pc:sldMk cId="3136860416" sldId="258"/>
            <ac:picMk id="4" creationId="{93AC22EA-09C8-4EEB-B2BE-40DB9B5471FE}"/>
          </ac:picMkLst>
        </pc:picChg>
      </pc:sldChg>
      <pc:sldChg chg="del">
        <pc:chgData name="Aleida Garcia" userId="c3873f4e-0163-47b4-8abf-79ae7ea0c07c" providerId="ADAL" clId="{B31D371B-A81F-435C-89F9-CF07BF49B0D3}" dt="2025-01-22T15:51:40.976" v="1" actId="47"/>
        <pc:sldMkLst>
          <pc:docMk/>
          <pc:sldMk cId="2398474677" sldId="259"/>
        </pc:sldMkLst>
      </pc:sldChg>
      <pc:sldChg chg="addSp delSp modSp mod">
        <pc:chgData name="Aleida Garcia" userId="c3873f4e-0163-47b4-8abf-79ae7ea0c07c" providerId="ADAL" clId="{B31D371B-A81F-435C-89F9-CF07BF49B0D3}" dt="2025-01-29T14:10:24.017" v="63" actId="478"/>
        <pc:sldMkLst>
          <pc:docMk/>
          <pc:sldMk cId="946573013" sldId="260"/>
        </pc:sldMkLst>
        <pc:picChg chg="del">
          <ac:chgData name="Aleida Garcia" userId="c3873f4e-0163-47b4-8abf-79ae7ea0c07c" providerId="ADAL" clId="{B31D371B-A81F-435C-89F9-CF07BF49B0D3}" dt="2025-01-29T14:10:24.017" v="63" actId="478"/>
          <ac:picMkLst>
            <pc:docMk/>
            <pc:sldMk cId="946573013" sldId="260"/>
            <ac:picMk id="3" creationId="{0CA3979D-5731-380B-716E-2D34D9773253}"/>
          </ac:picMkLst>
        </pc:picChg>
        <pc:picChg chg="add mod">
          <ac:chgData name="Aleida Garcia" userId="c3873f4e-0163-47b4-8abf-79ae7ea0c07c" providerId="ADAL" clId="{B31D371B-A81F-435C-89F9-CF07BF49B0D3}" dt="2025-01-22T15:52:42.189" v="17"/>
          <ac:picMkLst>
            <pc:docMk/>
            <pc:sldMk cId="946573013" sldId="260"/>
            <ac:picMk id="7" creationId="{85B34769-6A84-FD52-BB6A-6E1EDD29E8D0}"/>
          </ac:picMkLst>
        </pc:picChg>
      </pc:sldChg>
      <pc:sldChg chg="del">
        <pc:chgData name="Aleida Garcia" userId="c3873f4e-0163-47b4-8abf-79ae7ea0c07c" providerId="ADAL" clId="{B31D371B-A81F-435C-89F9-CF07BF49B0D3}" dt="2025-01-22T15:51:39.208" v="0" actId="47"/>
        <pc:sldMkLst>
          <pc:docMk/>
          <pc:sldMk cId="3183270660" sldId="262"/>
        </pc:sldMkLst>
      </pc:sldChg>
      <pc:sldChg chg="addSp delSp modSp mod">
        <pc:chgData name="Aleida Garcia" userId="c3873f4e-0163-47b4-8abf-79ae7ea0c07c" providerId="ADAL" clId="{B31D371B-A81F-435C-89F9-CF07BF49B0D3}" dt="2025-01-29T14:10:25.944" v="64" actId="478"/>
        <pc:sldMkLst>
          <pc:docMk/>
          <pc:sldMk cId="3759359773" sldId="263"/>
        </pc:sldMkLst>
        <pc:picChg chg="add mod">
          <ac:chgData name="Aleida Garcia" userId="c3873f4e-0163-47b4-8abf-79ae7ea0c07c" providerId="ADAL" clId="{B31D371B-A81F-435C-89F9-CF07BF49B0D3}" dt="2025-01-22T15:52:43.908" v="18"/>
          <ac:picMkLst>
            <pc:docMk/>
            <pc:sldMk cId="3759359773" sldId="263"/>
            <ac:picMk id="2" creationId="{7C079612-1E37-C4B7-C0A4-45F7E4EABB35}"/>
          </ac:picMkLst>
        </pc:picChg>
        <pc:picChg chg="del">
          <ac:chgData name="Aleida Garcia" userId="c3873f4e-0163-47b4-8abf-79ae7ea0c07c" providerId="ADAL" clId="{B31D371B-A81F-435C-89F9-CF07BF49B0D3}" dt="2025-01-29T14:10:25.944" v="64" actId="478"/>
          <ac:picMkLst>
            <pc:docMk/>
            <pc:sldMk cId="3759359773" sldId="263"/>
            <ac:picMk id="6" creationId="{D09DE785-4AF2-618B-4925-720C24D9AEA3}"/>
          </ac:picMkLst>
        </pc:picChg>
      </pc:sldChg>
      <pc:sldChg chg="modSp mod">
        <pc:chgData name="Aleida Garcia" userId="c3873f4e-0163-47b4-8abf-79ae7ea0c07c" providerId="ADAL" clId="{B31D371B-A81F-435C-89F9-CF07BF49B0D3}" dt="2025-01-29T14:10:10.386" v="61" actId="1076"/>
        <pc:sldMkLst>
          <pc:docMk/>
          <pc:sldMk cId="792036181" sldId="265"/>
        </pc:sldMkLst>
        <pc:spChg chg="mod">
          <ac:chgData name="Aleida Garcia" userId="c3873f4e-0163-47b4-8abf-79ae7ea0c07c" providerId="ADAL" clId="{B31D371B-A81F-435C-89F9-CF07BF49B0D3}" dt="2025-01-29T14:10:10.386" v="61" actId="1076"/>
          <ac:spMkLst>
            <pc:docMk/>
            <pc:sldMk cId="792036181" sldId="265"/>
            <ac:spMk id="24" creationId="{0A3D5640-6887-788C-1B47-FE66DE0D654E}"/>
          </ac:spMkLst>
        </pc:spChg>
        <pc:spChg chg="mod">
          <ac:chgData name="Aleida Garcia" userId="c3873f4e-0163-47b4-8abf-79ae7ea0c07c" providerId="ADAL" clId="{B31D371B-A81F-435C-89F9-CF07BF49B0D3}" dt="2025-01-29T14:10:02.311" v="56" actId="20577"/>
          <ac:spMkLst>
            <pc:docMk/>
            <pc:sldMk cId="792036181" sldId="265"/>
            <ac:spMk id="27" creationId="{73B73F7C-E40B-41C4-72B9-0C5E13C4E658}"/>
          </ac:spMkLst>
        </pc:spChg>
        <pc:spChg chg="mod">
          <ac:chgData name="Aleida Garcia" userId="c3873f4e-0163-47b4-8abf-79ae7ea0c07c" providerId="ADAL" clId="{B31D371B-A81F-435C-89F9-CF07BF49B0D3}" dt="2025-01-29T14:09:58.647" v="52" actId="20577"/>
          <ac:spMkLst>
            <pc:docMk/>
            <pc:sldMk cId="792036181" sldId="265"/>
            <ac:spMk id="41" creationId="{D1F10158-B069-3D47-2DD4-4B0434B5C46F}"/>
          </ac:spMkLst>
        </pc:spChg>
        <pc:spChg chg="mod">
          <ac:chgData name="Aleida Garcia" userId="c3873f4e-0163-47b4-8abf-79ae7ea0c07c" providerId="ADAL" clId="{B31D371B-A81F-435C-89F9-CF07BF49B0D3}" dt="2025-01-29T14:09:54.759" v="48" actId="20577"/>
          <ac:spMkLst>
            <pc:docMk/>
            <pc:sldMk cId="792036181" sldId="265"/>
            <ac:spMk id="42" creationId="{B3E5DBF1-2EC8-A03F-7ED3-FB829815C0BC}"/>
          </ac:spMkLst>
        </pc:spChg>
        <pc:spChg chg="mod">
          <ac:chgData name="Aleida Garcia" userId="c3873f4e-0163-47b4-8abf-79ae7ea0c07c" providerId="ADAL" clId="{B31D371B-A81F-435C-89F9-CF07BF49B0D3}" dt="2025-01-29T14:09:51.263" v="44" actId="20577"/>
          <ac:spMkLst>
            <pc:docMk/>
            <pc:sldMk cId="792036181" sldId="265"/>
            <ac:spMk id="43" creationId="{C305300D-B0C4-7F91-C4F5-1DE735E2A3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897890"/>
            <a:ext cx="7315200" cy="191008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81630"/>
            <a:ext cx="7315200" cy="1324610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7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292100"/>
            <a:ext cx="2103120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292100"/>
            <a:ext cx="6187440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5917-259C-D3EA-9E89-40B62E50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897890"/>
            <a:ext cx="7315200" cy="191008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CEBFD-23AC-A271-BC49-31C19AB9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881630"/>
            <a:ext cx="7315200" cy="1324610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B75B1-CE7B-F9AC-8BCB-8BF82BF1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622F-740D-8045-7233-F2F38060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87F4D-B570-6AA5-E9B0-FD2755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5F5D-0580-E006-B4D4-9A55B361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B411-47B4-1463-6301-7623A965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C516-9EF8-6C44-0EB8-2DC57AED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16E5-EEFE-7688-7705-8739CF35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73D52-BFD5-6D1C-D52F-2E479E22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D7E7-55D5-F136-165A-146159E3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367791"/>
            <a:ext cx="8412480" cy="228219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9D477-77B3-43CC-AF7A-486DC9A58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" y="3671571"/>
            <a:ext cx="8412480" cy="1200150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A4585-AA5D-B12A-60CA-4DE97072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02F3F-213E-C084-3585-9021BE62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5F90E-EC83-8DDE-5721-254AFD52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B45F-FDC9-163A-3234-EF51F41A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CCBA-0A92-FBB6-6355-77DA977D7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1460500"/>
            <a:ext cx="41452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7396C-E9F0-4AAF-A444-4BDAF1CD1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1460500"/>
            <a:ext cx="41452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1460B-6532-79A8-3F36-75DA8551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1492C-D0A4-855D-BE6B-F09B2CBA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CFBD1-47E6-B703-3481-690720D4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9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3C02-3306-1016-B625-5EBA1754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292101"/>
            <a:ext cx="841248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0061D-2254-3FF6-416E-4FE457C0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831" y="1344930"/>
            <a:ext cx="4126230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88A93-3BB7-85E9-7A4B-24DAE88C5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831" y="2004060"/>
            <a:ext cx="412623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A5878-E004-79E5-00B1-56A94BF19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7760" y="1344930"/>
            <a:ext cx="4146550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613F8-2896-31C3-680E-54C43F6B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7760" y="2004060"/>
            <a:ext cx="414655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440B6-AC4A-7519-7284-64470C03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A5067-07B8-350C-381E-00475A90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5AC92-A4E6-B3FE-7ED8-95D433F6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7AAA-5C00-3DBD-F9B8-FBC69E96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E02B0-2780-9764-0C98-B0F2CA0E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0F79F-025F-8633-07F8-623B2808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A24E4-EEC8-2D6C-E039-54C35014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C0C1E-93DC-9A7C-DC57-6D0D0366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542CD-BD21-D293-A873-8E9870F8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50625-FA7B-7F4B-1575-02895B10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7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F92F-6FCF-B517-93FC-19CD0605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12A1-FF17-3E10-469D-D45F8B6C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50" y="789940"/>
            <a:ext cx="4937760" cy="38989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2D20F-0494-4F53-EBBB-1DF8E78EB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3D5D8-5269-AD1B-DC9C-7B0791B6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44D68-BCED-6C31-C2EF-6DF222AD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317EB-524D-2DEB-4D5D-B8417691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0B25-C408-01A5-048C-2A9B5B35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EB228-B9E2-F8AA-F859-B178D1C34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6550" y="789940"/>
            <a:ext cx="4937760" cy="3898900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6A57A-BBB0-86B7-9FC3-81E0A6CF6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C0F36-9254-8226-0B59-3110509E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7CA5-5ACA-9352-8FA9-F055A61E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14D78-407B-3362-0D27-BFC99A8C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6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E8E9-DED5-1589-C35F-C0FD1300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5CFF7-8E92-E7AE-38DF-BC2839082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95165-2BD0-4B58-6B6A-BBA9179D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84296-3AF4-02DD-950F-A1E434EC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2F05E-7445-BA7E-6D61-FD74FF92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2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5FF307-6D95-D0B0-FCB7-9B3B7C0DE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9920" y="292100"/>
            <a:ext cx="2103120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2407B-25E1-F76D-E433-D55BC3289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0560" y="292100"/>
            <a:ext cx="6187440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697F7-4A1A-04D9-FA3E-20D753CF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0EDCE-6C7D-3FBC-AF5E-950C53FC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D8C4F-EE28-CC0A-5461-50DDECF7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367791"/>
            <a:ext cx="8412480" cy="228219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671571"/>
            <a:ext cx="8412480" cy="1200150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460500"/>
            <a:ext cx="41452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460500"/>
            <a:ext cx="41452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292101"/>
            <a:ext cx="841248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344930"/>
            <a:ext cx="4126230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004060"/>
            <a:ext cx="412623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344930"/>
            <a:ext cx="4146550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004060"/>
            <a:ext cx="414655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789940"/>
            <a:ext cx="4937760" cy="38989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65760"/>
            <a:ext cx="3145790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789940"/>
            <a:ext cx="4937760" cy="3898900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645920"/>
            <a:ext cx="3145790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292101"/>
            <a:ext cx="841248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460500"/>
            <a:ext cx="841248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EF9029-7610-4C38-9C96-603965B9C922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C448BB-05AC-4C1D-91FB-DE07A2B8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0ADBF-0470-A9E6-1182-6C1E43AD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92101"/>
            <a:ext cx="841248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58CAE-3DA9-7139-6A3D-A33FE646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" y="1460500"/>
            <a:ext cx="841248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44D-754A-E741-B823-38219469B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" y="5085080"/>
            <a:ext cx="21945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FA180-2BCB-4229-B1A0-13421A12C84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8152-761D-095C-EDDD-5E0471BFA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0880" y="5085080"/>
            <a:ext cx="32918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C8121-F4F0-1BE8-D918-0373C42A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8480" y="5085080"/>
            <a:ext cx="21945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0A059-13D6-4544-AB53-9F1A770E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mall airplane parked in front of a hangar&#10;&#10;AI-generated content may be incorrect.">
            <a:extLst>
              <a:ext uri="{FF2B5EF4-FFF2-40B4-BE49-F238E27FC236}">
                <a16:creationId xmlns:a16="http://schemas.microsoft.com/office/drawing/2014/main" id="{4217C915-4F34-93AE-E33C-B0555CDA8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50" y="0"/>
            <a:ext cx="10029824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F55DB1-31E0-3D66-3094-6FB269DD8BE4}"/>
              </a:ext>
            </a:extLst>
          </p:cNvPr>
          <p:cNvSpPr/>
          <p:nvPr/>
        </p:nvSpPr>
        <p:spPr>
          <a:xfrm>
            <a:off x="-213644" y="3986074"/>
            <a:ext cx="10102788" cy="1615737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36F0A0-8CAA-69D8-FC32-65098B68A2B8}"/>
              </a:ext>
            </a:extLst>
          </p:cNvPr>
          <p:cNvSpPr/>
          <p:nvPr/>
        </p:nvSpPr>
        <p:spPr>
          <a:xfrm>
            <a:off x="-159798" y="-115410"/>
            <a:ext cx="10102788" cy="1784412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logo with a plane and text&#10;&#10;Description automatically generated with medium confidence">
            <a:extLst>
              <a:ext uri="{FF2B5EF4-FFF2-40B4-BE49-F238E27FC236}">
                <a16:creationId xmlns:a16="http://schemas.microsoft.com/office/drawing/2014/main" id="{E600CBFE-803E-11FE-ACBE-3B4F132A9C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34" y="151544"/>
            <a:ext cx="2742182" cy="126492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6B99DE-0E7B-1BD8-8277-30FD5E43FD0B}"/>
              </a:ext>
            </a:extLst>
          </p:cNvPr>
          <p:cNvSpPr txBox="1">
            <a:spLocks/>
          </p:cNvSpPr>
          <p:nvPr/>
        </p:nvSpPr>
        <p:spPr>
          <a:xfrm>
            <a:off x="270384" y="294640"/>
            <a:ext cx="5852438" cy="93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spcAft>
                <a:spcPts val="160"/>
              </a:spcAft>
            </a:pPr>
            <a:r>
              <a:rPr lang="pt-BR" sz="2880" b="1" dirty="0">
                <a:solidFill>
                  <a:srgbClr val="D42E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DIAMOND DA62</a:t>
            </a:r>
          </a:p>
          <a:p>
            <a:pPr marL="91440">
              <a:spcAft>
                <a:spcPts val="160"/>
              </a:spcAft>
            </a:pPr>
            <a:r>
              <a:rPr lang="pt-BR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N362DA – SN 62.C056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A4033-8063-874F-0BE9-123361833BE6}"/>
              </a:ext>
            </a:extLst>
          </p:cNvPr>
          <p:cNvSpPr txBox="1">
            <a:spLocks/>
          </p:cNvSpPr>
          <p:nvPr/>
        </p:nvSpPr>
        <p:spPr>
          <a:xfrm>
            <a:off x="6232550" y="4060661"/>
            <a:ext cx="325066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20" dirty="0">
                <a:solidFill>
                  <a:srgbClr val="00539B"/>
                </a:solidFill>
                <a:latin typeface="Century Gothic" panose="020B0502020202020204" pitchFamily="34" charset="0"/>
              </a:rPr>
              <a:t>Jeff Owen</a:t>
            </a:r>
          </a:p>
          <a:p>
            <a:pPr algn="r"/>
            <a:r>
              <a:rPr lang="en-US" sz="1920" dirty="0">
                <a:solidFill>
                  <a:srgbClr val="00539B"/>
                </a:solidFill>
                <a:latin typeface="Century Gothic" panose="020B0502020202020204" pitchFamily="34" charset="0"/>
              </a:rPr>
              <a:t>754-301-2476</a:t>
            </a:r>
          </a:p>
          <a:p>
            <a:pPr algn="r"/>
            <a:r>
              <a:rPr lang="en-US" sz="1920" dirty="0">
                <a:solidFill>
                  <a:srgbClr val="00539B"/>
                </a:solidFill>
                <a:latin typeface="Century Gothic" panose="020B0502020202020204" pitchFamily="34" charset="0"/>
              </a:rPr>
              <a:t>jeff.owen@flypas.com </a:t>
            </a:r>
          </a:p>
          <a:p>
            <a:pPr algn="r"/>
            <a:r>
              <a:rPr lang="en-US" sz="1920" dirty="0">
                <a:solidFill>
                  <a:srgbClr val="00539B"/>
                </a:solidFill>
                <a:latin typeface="Century Gothic" panose="020B0502020202020204" pitchFamily="34" charset="0"/>
              </a:rPr>
              <a:t>www.premieraircraft.com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55002-BE66-A4A3-D874-E3E5FCF94D5D}"/>
              </a:ext>
            </a:extLst>
          </p:cNvPr>
          <p:cNvSpPr txBox="1">
            <a:spLocks/>
          </p:cNvSpPr>
          <p:nvPr/>
        </p:nvSpPr>
        <p:spPr>
          <a:xfrm>
            <a:off x="137628" y="4300247"/>
            <a:ext cx="43134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rgbClr val="00539B"/>
              </a:solidFill>
              <a:latin typeface="Century Gothic" panose="020B0502020202020204" pitchFamily="34" charset="0"/>
            </a:endParaRPr>
          </a:p>
          <a:p>
            <a:r>
              <a:rPr lang="en-US" sz="1100" dirty="0">
                <a:solidFill>
                  <a:srgbClr val="00539B"/>
                </a:solidFill>
                <a:latin typeface="Century Gothic" panose="020B0502020202020204" pitchFamily="34" charset="0"/>
              </a:rPr>
              <a:t>One owner 2023 DA62, be the first to own a Garmin Phase 3, </a:t>
            </a:r>
          </a:p>
          <a:p>
            <a:r>
              <a:rPr lang="en-US" sz="1100" dirty="0">
                <a:solidFill>
                  <a:srgbClr val="00539B"/>
                </a:solidFill>
                <a:latin typeface="Century Gothic" panose="020B0502020202020204" pitchFamily="34" charset="0"/>
              </a:rPr>
              <a:t>GWX75 radar (upgrade to GWX8000 possible when certified), 5-seat configuration with FIKI Deice, </a:t>
            </a:r>
          </a:p>
          <a:p>
            <a:r>
              <a:rPr lang="en-US" sz="1100" dirty="0">
                <a:solidFill>
                  <a:srgbClr val="00539B"/>
                </a:solidFill>
                <a:latin typeface="Century Gothic" panose="020B0502020202020204" pitchFamily="34" charset="0"/>
              </a:rPr>
              <a:t>Air-conditioning, and more. Factory Warranty Until May 2025 </a:t>
            </a:r>
          </a:p>
        </p:txBody>
      </p:sp>
    </p:spTree>
    <p:extLst>
      <p:ext uri="{BB962C8B-B14F-4D97-AF65-F5344CB8AC3E}">
        <p14:creationId xmlns:p14="http://schemas.microsoft.com/office/powerpoint/2010/main" val="85187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1B8D-798A-9198-853F-FA7015EADC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1648" y="204826"/>
            <a:ext cx="4645152" cy="584149"/>
          </a:xfrm>
        </p:spPr>
        <p:txBody>
          <a:bodyPr>
            <a:noAutofit/>
          </a:bodyPr>
          <a:lstStyle/>
          <a:p>
            <a:pPr marL="91440" algn="l">
              <a:spcAft>
                <a:spcPts val="160"/>
              </a:spcAft>
            </a:pPr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DIAMOND DA62</a:t>
            </a:r>
            <a:b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N362DA – SN 62.C056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9EE10-AD30-C235-0ECC-3C4C5FFC3BC0}"/>
              </a:ext>
            </a:extLst>
          </p:cNvPr>
          <p:cNvSpPr txBox="1">
            <a:spLocks/>
          </p:cNvSpPr>
          <p:nvPr/>
        </p:nvSpPr>
        <p:spPr>
          <a:xfrm>
            <a:off x="318097" y="2397920"/>
            <a:ext cx="20945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/>
            <a:r>
              <a:rPr lang="en-US" sz="1440" dirty="0">
                <a:solidFill>
                  <a:prstClr val="white"/>
                </a:solidFill>
                <a:latin typeface="Century Gothic" panose="020B0502020202020204" pitchFamily="34" charset="0"/>
              </a:rPr>
              <a:t>STANDARD EXTERIOR</a:t>
            </a:r>
          </a:p>
          <a:p>
            <a:pPr defTabSz="731520"/>
            <a:endParaRPr lang="en-US" sz="1440" dirty="0">
              <a:solidFill>
                <a:prstClr val="white">
                  <a:lumMod val="95000"/>
                </a:prstClr>
              </a:solidFill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BE720-9ED5-3187-FC17-B89399069646}"/>
              </a:ext>
            </a:extLst>
          </p:cNvPr>
          <p:cNvSpPr txBox="1">
            <a:spLocks/>
          </p:cNvSpPr>
          <p:nvPr/>
        </p:nvSpPr>
        <p:spPr>
          <a:xfrm>
            <a:off x="318097" y="3786604"/>
            <a:ext cx="219212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/>
            <a:r>
              <a:rPr lang="en-US" sz="1440" dirty="0">
                <a:solidFill>
                  <a:prstClr val="white"/>
                </a:solidFill>
                <a:latin typeface="Century Gothic" panose="020B0502020202020204" pitchFamily="34" charset="0"/>
              </a:rPr>
              <a:t>STANDARD INTERIOR</a:t>
            </a:r>
          </a:p>
          <a:p>
            <a:pPr defTabSz="731520"/>
            <a:endParaRPr lang="en-US" sz="1440" dirty="0">
              <a:solidFill>
                <a:prstClr val="white">
                  <a:lumMod val="95000"/>
                </a:prstClr>
              </a:solidFill>
              <a:latin typeface="Aptos" panose="021100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67745-940B-428B-AC97-E7C4FC107A0E}"/>
              </a:ext>
            </a:extLst>
          </p:cNvPr>
          <p:cNvSpPr>
            <a:spLocks/>
          </p:cNvSpPr>
          <p:nvPr/>
        </p:nvSpPr>
        <p:spPr>
          <a:xfrm>
            <a:off x="395021" y="1180604"/>
            <a:ext cx="2787091" cy="116168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BDA5B0-C30B-A777-4A2B-4E8469A5E39E}"/>
              </a:ext>
            </a:extLst>
          </p:cNvPr>
          <p:cNvSpPr>
            <a:spLocks/>
          </p:cNvSpPr>
          <p:nvPr/>
        </p:nvSpPr>
        <p:spPr>
          <a:xfrm>
            <a:off x="6615378" y="1180604"/>
            <a:ext cx="2787092" cy="396470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98743837-1144-1F67-2DC6-68C6A0D20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15" y="142267"/>
            <a:ext cx="1413665" cy="652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34DE9D-1BD5-10D2-06E3-3D234D4AE88B}"/>
              </a:ext>
            </a:extLst>
          </p:cNvPr>
          <p:cNvSpPr txBox="1"/>
          <p:nvPr/>
        </p:nvSpPr>
        <p:spPr>
          <a:xfrm>
            <a:off x="3233319" y="830796"/>
            <a:ext cx="26450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/>
            <a:r>
              <a:rPr lang="en-US" sz="1440" kern="1600" cap="all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STANDARD AVIONICS</a:t>
            </a:r>
          </a:p>
          <a:p>
            <a:pPr defTabSz="731520"/>
            <a:endParaRPr lang="en-US" sz="1440" dirty="0">
              <a:solidFill>
                <a:prstClr val="white">
                  <a:lumMod val="95000"/>
                </a:prstClr>
              </a:solidFill>
              <a:latin typeface="Aptos" panose="021100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26B18-F9F8-9E20-63B2-434C08AC47E2}"/>
              </a:ext>
            </a:extLst>
          </p:cNvPr>
          <p:cNvSpPr txBox="1"/>
          <p:nvPr/>
        </p:nvSpPr>
        <p:spPr>
          <a:xfrm>
            <a:off x="6535255" y="807456"/>
            <a:ext cx="487558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31520"/>
            <a:r>
              <a:rPr lang="en-US" sz="1440" dirty="0">
                <a:solidFill>
                  <a:prstClr val="white"/>
                </a:solidFill>
                <a:latin typeface="Century Gothic" panose="020B0502020202020204" pitchFamily="34" charset="0"/>
              </a:rPr>
              <a:t>OPTIONAL EQUIPMENT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860D3-5E1D-6F91-7FFE-13D794D7CFB6}"/>
              </a:ext>
            </a:extLst>
          </p:cNvPr>
          <p:cNvSpPr>
            <a:spLocks/>
          </p:cNvSpPr>
          <p:nvPr/>
        </p:nvSpPr>
        <p:spPr>
          <a:xfrm>
            <a:off x="3330854" y="1180605"/>
            <a:ext cx="3136999" cy="396470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A3D5640-6887-788C-1B47-FE66DE0D6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628" y="1303884"/>
            <a:ext cx="2719842" cy="9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152" tIns="36576" rIns="73152" bIns="36576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Conditioning/RACC II System (powered by an additional alternator)</a:t>
            </a:r>
          </a:p>
          <a:p>
            <a:pPr marL="171450" indent="-17145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TKS De-Icing system</a:t>
            </a:r>
          </a:p>
          <a:p>
            <a:pPr marL="171450" indent="-17145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Oxygen System </a:t>
            </a:r>
          </a:p>
          <a:p>
            <a:pPr marL="171450" indent="-17145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Built in Tablet Mounts</a:t>
            </a:r>
          </a:p>
          <a:p>
            <a:pPr marL="171450" indent="-17145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white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73B73F7C-E40B-41C4-72B9-0C5E13C4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216" y="1476960"/>
            <a:ext cx="3008457" cy="34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152" tIns="36576" rIns="73152" bIns="36576" numCol="1" anchor="ctr" anchorCtr="0" compatLnSpc="1">
            <a:prstTxWarp prst="textNoShape">
              <a:avLst/>
            </a:prstTxWarp>
            <a:spAutoFit/>
          </a:bodyPr>
          <a:lstStyle/>
          <a:p>
            <a:pPr marL="182880" defTabSz="731520">
              <a:spcAft>
                <a:spcPts val="80"/>
              </a:spcAft>
              <a:buSzPct val="100000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 Garmin G1000 NXi Phase 3 Glass Panel Cockpit including. </a:t>
            </a:r>
          </a:p>
          <a:p>
            <a:pPr marL="182880" defTabSz="731520">
              <a:spcAft>
                <a:spcPts val="80"/>
              </a:spcAft>
              <a:buSzPct val="100000"/>
            </a:pPr>
            <a:endParaRPr lang="en-US" sz="800" dirty="0">
              <a:solidFill>
                <a:prstClr val="white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Garmin GDU 105x 10-lnch Flight Display (PFD and MFD)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GEA 71B Airframe/Engine Interface Unit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Garmin GIA 64 W COM/NAV/SBAS-GPS/GS/LOC 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GMA 1360 Digital Audio System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GRS 79 Attitude Heading Reference System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GDC 72 Digital Air Data Computer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GMU 44 Magnetometer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GFC 700 Automatic Flight Control System Including Yaw Damper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GTX 345R Remote-Mount ADS-B In/Out Transponder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Flight Stream 510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FliteCharts Approach Plates (Subscription required)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ELT 406 MHz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 Continent Digital Standby Altitude Mod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GWX75 radar (upgrade to GWX8000 possible when certified) 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Garmin Synthetic Vision Technology (SVT)</a:t>
            </a:r>
          </a:p>
          <a:p>
            <a:pPr marL="320040" indent="-137160" defTabSz="731520">
              <a:spcAft>
                <a:spcPts val="80"/>
              </a:spcAft>
              <a:buSzPct val="100000"/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white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-137160" defTabSz="73152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altLang="en-US" sz="96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83C679-D4D9-1C32-B69D-FF7BB2B8851D}"/>
              </a:ext>
            </a:extLst>
          </p:cNvPr>
          <p:cNvSpPr>
            <a:spLocks/>
          </p:cNvSpPr>
          <p:nvPr/>
        </p:nvSpPr>
        <p:spPr>
          <a:xfrm>
            <a:off x="413651" y="2711852"/>
            <a:ext cx="2787091" cy="102858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65A023-6659-1594-A4A8-F68F5C6D5CB3}"/>
              </a:ext>
            </a:extLst>
          </p:cNvPr>
          <p:cNvSpPr txBox="1">
            <a:spLocks/>
          </p:cNvSpPr>
          <p:nvPr/>
        </p:nvSpPr>
        <p:spPr>
          <a:xfrm>
            <a:off x="318097" y="857484"/>
            <a:ext cx="219212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/>
            <a:r>
              <a:rPr lang="en-US" sz="1440" dirty="0">
                <a:solidFill>
                  <a:prstClr val="white"/>
                </a:solidFill>
                <a:latin typeface="Century Gothic" panose="020B0502020202020204" pitchFamily="34" charset="0"/>
              </a:rPr>
              <a:t>STATUS</a:t>
            </a:r>
            <a:endParaRPr lang="en-US" sz="1440" dirty="0">
              <a:solidFill>
                <a:prstClr val="white">
                  <a:lumMod val="95000"/>
                </a:prstClr>
              </a:solidFill>
              <a:latin typeface="Aptos" panose="02110004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976D8B-ABD0-D58F-1FD8-B60BD4542BF6}"/>
              </a:ext>
            </a:extLst>
          </p:cNvPr>
          <p:cNvSpPr txBox="1"/>
          <p:nvPr/>
        </p:nvSpPr>
        <p:spPr>
          <a:xfrm>
            <a:off x="446228" y="1254424"/>
            <a:ext cx="271546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time, airframe, engines and props: 110 hours (times subject to change)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completed: July 2025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MSB E4-043 fully complied so AD is not applicable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Aircraft Warranty until May 2025, or 1,000 hours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E5DBF1-2EC8-A03F-7ED3-FB829815C0BC}"/>
              </a:ext>
            </a:extLst>
          </p:cNvPr>
          <p:cNvSpPr txBox="1"/>
          <p:nvPr/>
        </p:nvSpPr>
        <p:spPr>
          <a:xfrm>
            <a:off x="454141" y="2798462"/>
            <a:ext cx="2787091" cy="115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Diamond Premium Paint in Sunset Orange over Carbon Grey metallic 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Hydraulic Retractable Landing Gear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Heated Pitot Tube and Static Port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 US Gal (326 Lt) Long Range Fuel Tank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white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31520"/>
            <a:endParaRPr lang="en-US" sz="144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9B0996-62C7-FA45-8C49-EBBF22F5A65A}"/>
              </a:ext>
            </a:extLst>
          </p:cNvPr>
          <p:cNvSpPr>
            <a:spLocks/>
          </p:cNvSpPr>
          <p:nvPr/>
        </p:nvSpPr>
        <p:spPr>
          <a:xfrm>
            <a:off x="410413" y="4110003"/>
            <a:ext cx="2787091" cy="102858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CB5AB-5E59-0FDE-B2BB-526ECF64D61F}"/>
              </a:ext>
            </a:extLst>
          </p:cNvPr>
          <p:cNvSpPr txBox="1"/>
          <p:nvPr/>
        </p:nvSpPr>
        <p:spPr>
          <a:xfrm>
            <a:off x="446229" y="4159955"/>
            <a:ext cx="2803644" cy="127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Diamond Deluxe Pearl Grey Leather interior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5-seat configuration (meets basic med requirements)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Electrically Adjustable Rudder Pedals for Pilot/Copilot 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Sunvisors</a:t>
            </a:r>
            <a:r>
              <a:rPr lang="en-US" sz="800" dirty="0">
                <a:solidFill>
                  <a:prstClr val="white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Pilot and Copilot</a:t>
            </a:r>
          </a:p>
          <a:p>
            <a:pPr marL="137160" indent="-137160" defTabSz="731520">
              <a:spcBef>
                <a:spcPts val="24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white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31520"/>
            <a:endParaRPr lang="en-US" sz="144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20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3AC22EA-09C8-4EEB-B2BE-40DB9B54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  <p:pic>
        <p:nvPicPr>
          <p:cNvPr id="3" name="Picture 2" descr="An airplane parked in front of a building&#10;&#10;AI-generated content may be incorrect.">
            <a:extLst>
              <a:ext uri="{FF2B5EF4-FFF2-40B4-BE49-F238E27FC236}">
                <a16:creationId xmlns:a16="http://schemas.microsoft.com/office/drawing/2014/main" id="{5CAC782C-1F59-2878-B9AD-5BED2CAF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1615"/>
            <a:ext cx="10160745" cy="55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5B34769-6A84-FD52-BB6A-6E1EDD29E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  <p:pic>
        <p:nvPicPr>
          <p:cNvPr id="3" name="Picture 2" descr="A small airplane parked in front of a hangar&#10;&#10;AI-generated content may be incorrect.">
            <a:extLst>
              <a:ext uri="{FF2B5EF4-FFF2-40B4-BE49-F238E27FC236}">
                <a16:creationId xmlns:a16="http://schemas.microsoft.com/office/drawing/2014/main" id="{B8AFFB0F-973C-889C-2460-BE77D876A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504" y="0"/>
            <a:ext cx="1002982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back of a red car&#10;&#10;AI-generated content may be incorrect.">
            <a:extLst>
              <a:ext uri="{FF2B5EF4-FFF2-40B4-BE49-F238E27FC236}">
                <a16:creationId xmlns:a16="http://schemas.microsoft.com/office/drawing/2014/main" id="{4C2121A4-86C8-274C-5AD3-67F631022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2982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C079612-1E37-C4B7-C0A4-45F7E4EA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3" y="3797559"/>
            <a:ext cx="2720339" cy="1254844"/>
          </a:xfrm>
          <a:prstGeom prst="rect">
            <a:avLst/>
          </a:prstGeom>
        </p:spPr>
      </p:pic>
      <p:pic>
        <p:nvPicPr>
          <p:cNvPr id="4" name="Picture 3" descr="The back seat of a car&#10;&#10;AI-generated content may be incorrect.">
            <a:extLst>
              <a:ext uri="{FF2B5EF4-FFF2-40B4-BE49-F238E27FC236}">
                <a16:creationId xmlns:a16="http://schemas.microsoft.com/office/drawing/2014/main" id="{0D727890-7E44-3D40-962E-9B300E1C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377" y="0"/>
            <a:ext cx="1002982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cockpit of a plane&#10;&#10;AI-generated content may be incorrect.">
            <a:extLst>
              <a:ext uri="{FF2B5EF4-FFF2-40B4-BE49-F238E27FC236}">
                <a16:creationId xmlns:a16="http://schemas.microsoft.com/office/drawing/2014/main" id="{5B3717DF-B8C0-82E4-7B2D-5C8E2B33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378" y="-19251"/>
            <a:ext cx="10065017" cy="55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E4B56C-FE55-61A4-ED58-85D195DDE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503887"/>
            <a:ext cx="9753599" cy="6964922"/>
          </a:xfrm>
        </p:spPr>
      </p:pic>
    </p:spTree>
    <p:extLst>
      <p:ext uri="{BB962C8B-B14F-4D97-AF65-F5344CB8AC3E}">
        <p14:creationId xmlns:p14="http://schemas.microsoft.com/office/powerpoint/2010/main" val="419934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DC920601-1821-40AA-2A34-127A9AF8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04" y="393567"/>
            <a:ext cx="4627791" cy="2134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A5C77-B490-8B2A-9659-41FB9BEC1A9B}"/>
              </a:ext>
            </a:extLst>
          </p:cNvPr>
          <p:cNvSpPr txBox="1"/>
          <p:nvPr/>
        </p:nvSpPr>
        <p:spPr>
          <a:xfrm>
            <a:off x="1673680" y="2723594"/>
            <a:ext cx="6406237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specifications are subject to verification by buyer and subject to prior sale.  Buyer is responsible to ensure that aircraft and its components are as described. 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 Lauderdale Executive Airport (FXE)</a:t>
            </a:r>
            <a:endParaRPr lang="en-US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5544 NW 23</a:t>
            </a:r>
            <a:r>
              <a:rPr lang="en-US" sz="1600" b="1" baseline="30000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Avenue, Hangar 15</a:t>
            </a:r>
            <a:endParaRPr lang="en-US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 Lauderdale, Florida 33309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954-771-0411</a:t>
            </a:r>
            <a:endParaRPr lang="en-US" sz="1600" b="1" dirty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76" dirty="0">
              <a:solidFill>
                <a:schemeClr val="bg1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76" dirty="0"/>
          </a:p>
        </p:txBody>
      </p:sp>
    </p:spTree>
    <p:extLst>
      <p:ext uri="{BB962C8B-B14F-4D97-AF65-F5344CB8AC3E}">
        <p14:creationId xmlns:p14="http://schemas.microsoft.com/office/powerpoint/2010/main" val="395685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b1b986-9938-4a9d-871e-9a6b97aea4b4">
      <Terms xmlns="http://schemas.microsoft.com/office/infopath/2007/PartnerControls"/>
    </lcf76f155ced4ddcb4097134ff3c332f>
    <TaxCatchAll xmlns="c0518d19-53be-41bc-8acf-c2c89d69de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A7E7DFA27D445B20447A8A4622C63" ma:contentTypeVersion="18" ma:contentTypeDescription="Create a new document." ma:contentTypeScope="" ma:versionID="4aa9545c58ebf49a605fb4dbf724f808">
  <xsd:schema xmlns:xsd="http://www.w3.org/2001/XMLSchema" xmlns:xs="http://www.w3.org/2001/XMLSchema" xmlns:p="http://schemas.microsoft.com/office/2006/metadata/properties" xmlns:ns2="79b1b986-9938-4a9d-871e-9a6b97aea4b4" xmlns:ns3="c0518d19-53be-41bc-8acf-c2c89d69deb0" targetNamespace="http://schemas.microsoft.com/office/2006/metadata/properties" ma:root="true" ma:fieldsID="b072cabed4b4f9249898470909f13d26" ns2:_="" ns3:_="">
    <xsd:import namespace="79b1b986-9938-4a9d-871e-9a6b97aea4b4"/>
    <xsd:import namespace="c0518d19-53be-41bc-8acf-c2c89d69de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1b986-9938-4a9d-871e-9a6b97aea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9f6f3e-da1b-4059-96ec-9faf89ffec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18d19-53be-41bc-8acf-c2c89d69de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3fd8c0-3793-4b29-9f4a-5952371be235}" ma:internalName="TaxCatchAll" ma:showField="CatchAllData" ma:web="c0518d19-53be-41bc-8acf-c2c89d69d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4B9C7-1461-4110-8C94-EDC2736628C2}">
  <ds:schemaRefs>
    <ds:schemaRef ds:uri="http://schemas.microsoft.com/office/2006/metadata/properties"/>
    <ds:schemaRef ds:uri="http://schemas.microsoft.com/office/infopath/2007/PartnerControls"/>
    <ds:schemaRef ds:uri="79b1b986-9938-4a9d-871e-9a6b97aea4b4"/>
    <ds:schemaRef ds:uri="c0518d19-53be-41bc-8acf-c2c89d69deb0"/>
  </ds:schemaRefs>
</ds:datastoreItem>
</file>

<file path=customXml/itemProps2.xml><?xml version="1.0" encoding="utf-8"?>
<ds:datastoreItem xmlns:ds="http://schemas.openxmlformats.org/officeDocument/2006/customXml" ds:itemID="{7021ECD9-2986-4BAB-BA23-D91B7A06A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1b986-9938-4a9d-871e-9a6b97aea4b4"/>
    <ds:schemaRef ds:uri="c0518d19-53be-41bc-8acf-c2c89d69de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75072-0755-41D1-AC87-BE10BF4588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379</Words>
  <Application>Microsoft Office PowerPoint</Application>
  <PresentationFormat>Custom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Helvetica</vt:lpstr>
      <vt:lpstr>Office Theme</vt:lpstr>
      <vt:lpstr>1_Office Theme</vt:lpstr>
      <vt:lpstr>PowerPoint Presentation</vt:lpstr>
      <vt:lpstr>2023 DIAMOND DA62 N362DA – SN 62.C056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Aleida Garcia</dc:creator>
  <cp:lastModifiedBy>Aleida Garcia</cp:lastModifiedBy>
  <cp:revision>12</cp:revision>
  <dcterms:created xsi:type="dcterms:W3CDTF">2024-11-19T15:30:37Z</dcterms:created>
  <dcterms:modified xsi:type="dcterms:W3CDTF">2025-06-17T13:47:09Z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0x010100B86A7E7DFA27D445B20447A8A4622C63</vt:lpwstr>
  </property>
  <property fmtid="{D5CDD505-2E9C-101B-9397-08002B2CF9AE}" pid="3" name="MediaServiceImageTags">
    <vt:lpwstr/>
  </property>
</Properties>
</file>